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587" r:id="rId2"/>
    <p:sldId id="300" r:id="rId3"/>
    <p:sldId id="304" r:id="rId4"/>
    <p:sldId id="509" r:id="rId5"/>
    <p:sldId id="588" r:id="rId6"/>
    <p:sldId id="311" r:id="rId7"/>
    <p:sldId id="589" r:id="rId8"/>
    <p:sldId id="313" r:id="rId9"/>
    <p:sldId id="591" r:id="rId10"/>
    <p:sldId id="580" r:id="rId11"/>
    <p:sldId id="593" r:id="rId12"/>
    <p:sldId id="590" r:id="rId13"/>
    <p:sldId id="592" r:id="rId14"/>
    <p:sldId id="594" r:id="rId15"/>
    <p:sldId id="315" r:id="rId16"/>
    <p:sldId id="316" r:id="rId17"/>
    <p:sldId id="314" r:id="rId18"/>
    <p:sldId id="584" r:id="rId19"/>
    <p:sldId id="553" r:id="rId20"/>
    <p:sldId id="596" r:id="rId21"/>
    <p:sldId id="321" r:id="rId2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A335EB9-0B90-0BBE-A46C-39D28D63A8D5}" name="Skudlarek, Karen" initials="SK" userId="S::karen.skudlarek@uconn.edu::48538c00-b2ba-473f-af08-20b60a3a0c4e" providerId="AD"/>
  <p188:author id="{46FC99C9-AF94-6EDC-852D-EC1F2D3595DE}" name="Rosenberg, Martina" initials="RM" userId="S::martina.rosenberg@uconn.edu::67b885a5-eaa2-40e4-b7eb-e9c5289b24a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C3E6"/>
    <a:srgbClr val="A278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A8FB6D-9126-44FF-8D53-FECBD361F032}" v="3" dt="2024-09-13T17:33:49.0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2" d="100"/>
          <a:sy n="152" d="100"/>
        </p:scale>
        <p:origin x="60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kudlarek, Karen" userId="48538c00-b2ba-473f-af08-20b60a3a0c4e" providerId="ADAL" clId="{93A8FB6D-9126-44FF-8D53-FECBD361F032}"/>
    <pc:docChg chg="undo custSel addSld delSld modSld sldOrd">
      <pc:chgData name="Skudlarek, Karen" userId="48538c00-b2ba-473f-af08-20b60a3a0c4e" providerId="ADAL" clId="{93A8FB6D-9126-44FF-8D53-FECBD361F032}" dt="2024-09-13T17:35:07.010" v="382" actId="6549"/>
      <pc:docMkLst>
        <pc:docMk/>
      </pc:docMkLst>
      <pc:sldChg chg="modSp mod">
        <pc:chgData name="Skudlarek, Karen" userId="48538c00-b2ba-473f-af08-20b60a3a0c4e" providerId="ADAL" clId="{93A8FB6D-9126-44FF-8D53-FECBD361F032}" dt="2024-09-13T13:39:08.390" v="9" actId="1038"/>
        <pc:sldMkLst>
          <pc:docMk/>
          <pc:sldMk cId="2652496387" sldId="313"/>
        </pc:sldMkLst>
        <pc:spChg chg="mod">
          <ac:chgData name="Skudlarek, Karen" userId="48538c00-b2ba-473f-af08-20b60a3a0c4e" providerId="ADAL" clId="{93A8FB6D-9126-44FF-8D53-FECBD361F032}" dt="2024-09-13T13:39:08.390" v="9" actId="1038"/>
          <ac:spMkLst>
            <pc:docMk/>
            <pc:sldMk cId="2652496387" sldId="313"/>
            <ac:spMk id="7" creationId="{A7269A24-2D2A-4395-9A3A-C7247507DE15}"/>
          </ac:spMkLst>
        </pc:spChg>
      </pc:sldChg>
      <pc:sldChg chg="modSp mod">
        <pc:chgData name="Skudlarek, Karen" userId="48538c00-b2ba-473f-af08-20b60a3a0c4e" providerId="ADAL" clId="{93A8FB6D-9126-44FF-8D53-FECBD361F032}" dt="2024-09-13T17:35:07.010" v="382" actId="6549"/>
        <pc:sldMkLst>
          <pc:docMk/>
          <pc:sldMk cId="3798706330" sldId="553"/>
        </pc:sldMkLst>
        <pc:spChg chg="mod">
          <ac:chgData name="Skudlarek, Karen" userId="48538c00-b2ba-473f-af08-20b60a3a0c4e" providerId="ADAL" clId="{93A8FB6D-9126-44FF-8D53-FECBD361F032}" dt="2024-09-13T17:34:59.180" v="380" actId="1076"/>
          <ac:spMkLst>
            <pc:docMk/>
            <pc:sldMk cId="3798706330" sldId="553"/>
            <ac:spMk id="2" creationId="{76FAE1E7-5C83-4A70-923E-1EE611691307}"/>
          </ac:spMkLst>
        </pc:spChg>
        <pc:spChg chg="mod">
          <ac:chgData name="Skudlarek, Karen" userId="48538c00-b2ba-473f-af08-20b60a3a0c4e" providerId="ADAL" clId="{93A8FB6D-9126-44FF-8D53-FECBD361F032}" dt="2024-09-13T17:35:07.010" v="382" actId="6549"/>
          <ac:spMkLst>
            <pc:docMk/>
            <pc:sldMk cId="3798706330" sldId="553"/>
            <ac:spMk id="3" creationId="{CE136DDF-0A0A-5B95-9ED9-339409A415F7}"/>
          </ac:spMkLst>
        </pc:spChg>
      </pc:sldChg>
      <pc:sldChg chg="delSp modSp add mod setBg delDesignElem">
        <pc:chgData name="Skudlarek, Karen" userId="48538c00-b2ba-473f-af08-20b60a3a0c4e" providerId="ADAL" clId="{93A8FB6D-9126-44FF-8D53-FECBD361F032}" dt="2024-09-13T14:19:36.989" v="14" actId="20577"/>
        <pc:sldMkLst>
          <pc:docMk/>
          <pc:sldMk cId="3531411478" sldId="580"/>
        </pc:sldMkLst>
        <pc:spChg chg="mod">
          <ac:chgData name="Skudlarek, Karen" userId="48538c00-b2ba-473f-af08-20b60a3a0c4e" providerId="ADAL" clId="{93A8FB6D-9126-44FF-8D53-FECBD361F032}" dt="2024-09-13T14:19:36.989" v="14" actId="20577"/>
          <ac:spMkLst>
            <pc:docMk/>
            <pc:sldMk cId="3531411478" sldId="580"/>
            <ac:spMk id="2" creationId="{05B9CFB0-AC5C-B406-7387-26EF65FB92C1}"/>
          </ac:spMkLst>
        </pc:spChg>
        <pc:spChg chg="del">
          <ac:chgData name="Skudlarek, Karen" userId="48538c00-b2ba-473f-af08-20b60a3a0c4e" providerId="ADAL" clId="{93A8FB6D-9126-44FF-8D53-FECBD361F032}" dt="2024-09-13T13:41:27.824" v="11"/>
          <ac:spMkLst>
            <pc:docMk/>
            <pc:sldMk cId="3531411478" sldId="580"/>
            <ac:spMk id="33" creationId="{3C54F4CE-85F0-46ED-80DA-9518C9251AD1}"/>
          </ac:spMkLst>
        </pc:spChg>
        <pc:spChg chg="del">
          <ac:chgData name="Skudlarek, Karen" userId="48538c00-b2ba-473f-af08-20b60a3a0c4e" providerId="ADAL" clId="{93A8FB6D-9126-44FF-8D53-FECBD361F032}" dt="2024-09-13T13:41:27.824" v="11"/>
          <ac:spMkLst>
            <pc:docMk/>
            <pc:sldMk cId="3531411478" sldId="580"/>
            <ac:spMk id="35" creationId="{DADD1FCA-8ACB-4958-81DD-4CDD6D3E1921}"/>
          </ac:spMkLst>
        </pc:spChg>
      </pc:sldChg>
      <pc:sldChg chg="new del">
        <pc:chgData name="Skudlarek, Karen" userId="48538c00-b2ba-473f-af08-20b60a3a0c4e" providerId="ADAL" clId="{93A8FB6D-9126-44FF-8D53-FECBD361F032}" dt="2024-09-13T13:36:18.868" v="1" actId="680"/>
        <pc:sldMkLst>
          <pc:docMk/>
          <pc:sldMk cId="826674410" sldId="595"/>
        </pc:sldMkLst>
      </pc:sldChg>
      <pc:sldChg chg="new del">
        <pc:chgData name="Skudlarek, Karen" userId="48538c00-b2ba-473f-af08-20b60a3a0c4e" providerId="ADAL" clId="{93A8FB6D-9126-44FF-8D53-FECBD361F032}" dt="2024-09-13T16:19:03.148" v="19" actId="47"/>
        <pc:sldMkLst>
          <pc:docMk/>
          <pc:sldMk cId="3340147183" sldId="595"/>
        </pc:sldMkLst>
      </pc:sldChg>
      <pc:sldChg chg="modSp add mod ord">
        <pc:chgData name="Skudlarek, Karen" userId="48538c00-b2ba-473f-af08-20b60a3a0c4e" providerId="ADAL" clId="{93A8FB6D-9126-44FF-8D53-FECBD361F032}" dt="2024-09-13T17:34:28.439" v="379" actId="313"/>
        <pc:sldMkLst>
          <pc:docMk/>
          <pc:sldMk cId="582122718" sldId="596"/>
        </pc:sldMkLst>
        <pc:spChg chg="mod">
          <ac:chgData name="Skudlarek, Karen" userId="48538c00-b2ba-473f-af08-20b60a3a0c4e" providerId="ADAL" clId="{93A8FB6D-9126-44FF-8D53-FECBD361F032}" dt="2024-09-13T17:34:28.439" v="379" actId="313"/>
          <ac:spMkLst>
            <pc:docMk/>
            <pc:sldMk cId="582122718" sldId="596"/>
            <ac:spMk id="2" creationId="{76FAE1E7-5C83-4A70-923E-1EE611691307}"/>
          </ac:spMkLst>
        </pc:spChg>
        <pc:spChg chg="mod">
          <ac:chgData name="Skudlarek, Karen" userId="48538c00-b2ba-473f-af08-20b60a3a0c4e" providerId="ADAL" clId="{93A8FB6D-9126-44FF-8D53-FECBD361F032}" dt="2024-09-13T17:33:49.009" v="378" actId="20578"/>
          <ac:spMkLst>
            <pc:docMk/>
            <pc:sldMk cId="582122718" sldId="596"/>
            <ac:spMk id="3" creationId="{CE136DDF-0A0A-5B95-9ED9-339409A415F7}"/>
          </ac:spMkLst>
        </pc:spChg>
      </pc:sldChg>
    </pc:docChg>
  </pc:docChgLst>
  <pc:docChgLst>
    <pc:chgData name="Skudlarek, Karen" userId="48538c00-b2ba-473f-af08-20b60a3a0c4e" providerId="ADAL" clId="{749B091C-7EC1-4C9F-B942-C3051FD0C72B}"/>
    <pc:docChg chg="undo custSel addSld delSld modSld sldOrd">
      <pc:chgData name="Skudlarek, Karen" userId="48538c00-b2ba-473f-af08-20b60a3a0c4e" providerId="ADAL" clId="{749B091C-7EC1-4C9F-B942-C3051FD0C72B}" dt="2024-07-16T18:42:55.752" v="3814" actId="20577"/>
      <pc:docMkLst>
        <pc:docMk/>
      </pc:docMkLst>
      <pc:sldChg chg="modSp mod">
        <pc:chgData name="Skudlarek, Karen" userId="48538c00-b2ba-473f-af08-20b60a3a0c4e" providerId="ADAL" clId="{749B091C-7EC1-4C9F-B942-C3051FD0C72B}" dt="2024-07-09T14:11:07.449" v="850" actId="20577"/>
        <pc:sldMkLst>
          <pc:docMk/>
          <pc:sldMk cId="1942867001" sldId="304"/>
        </pc:sldMkLst>
        <pc:spChg chg="mod">
          <ac:chgData name="Skudlarek, Karen" userId="48538c00-b2ba-473f-af08-20b60a3a0c4e" providerId="ADAL" clId="{749B091C-7EC1-4C9F-B942-C3051FD0C72B}" dt="2024-07-09T14:11:07.449" v="850" actId="20577"/>
          <ac:spMkLst>
            <pc:docMk/>
            <pc:sldMk cId="1942867001" sldId="304"/>
            <ac:spMk id="7" creationId="{5C54B544-E7B9-F195-7097-EC8980DA56A9}"/>
          </ac:spMkLst>
        </pc:spChg>
      </pc:sldChg>
      <pc:sldChg chg="addSp delSp modSp mod">
        <pc:chgData name="Skudlarek, Karen" userId="48538c00-b2ba-473f-af08-20b60a3a0c4e" providerId="ADAL" clId="{749B091C-7EC1-4C9F-B942-C3051FD0C72B}" dt="2024-07-09T14:07:08.530" v="361" actId="962"/>
        <pc:sldMkLst>
          <pc:docMk/>
          <pc:sldMk cId="101782283" sldId="311"/>
        </pc:sldMkLst>
        <pc:spChg chg="mod">
          <ac:chgData name="Skudlarek, Karen" userId="48538c00-b2ba-473f-af08-20b60a3a0c4e" providerId="ADAL" clId="{749B091C-7EC1-4C9F-B942-C3051FD0C72B}" dt="2024-07-09T14:06:44.496" v="301" actId="1076"/>
          <ac:spMkLst>
            <pc:docMk/>
            <pc:sldMk cId="101782283" sldId="311"/>
            <ac:spMk id="7" creationId="{A7269A24-2D2A-4395-9A3A-C7247507DE15}"/>
          </ac:spMkLst>
        </pc:spChg>
        <pc:spChg chg="add del mod">
          <ac:chgData name="Skudlarek, Karen" userId="48538c00-b2ba-473f-af08-20b60a3a0c4e" providerId="ADAL" clId="{749B091C-7EC1-4C9F-B942-C3051FD0C72B}" dt="2024-07-09T14:02:36.113" v="24" actId="478"/>
          <ac:spMkLst>
            <pc:docMk/>
            <pc:sldMk cId="101782283" sldId="311"/>
            <ac:spMk id="8" creationId="{1CC1F142-006F-468E-EA6E-E7C1128E7553}"/>
          </ac:spMkLst>
        </pc:spChg>
        <pc:spChg chg="add del">
          <ac:chgData name="Skudlarek, Karen" userId="48538c00-b2ba-473f-af08-20b60a3a0c4e" providerId="ADAL" clId="{749B091C-7EC1-4C9F-B942-C3051FD0C72B}" dt="2024-07-09T14:04:42.814" v="159" actId="22"/>
          <ac:spMkLst>
            <pc:docMk/>
            <pc:sldMk cId="101782283" sldId="311"/>
            <ac:spMk id="12" creationId="{92DD6DEC-1C14-C6A2-034C-609183536654}"/>
          </ac:spMkLst>
        </pc:spChg>
        <pc:picChg chg="del">
          <ac:chgData name="Skudlarek, Karen" userId="48538c00-b2ba-473f-af08-20b60a3a0c4e" providerId="ADAL" clId="{749B091C-7EC1-4C9F-B942-C3051FD0C72B}" dt="2024-07-09T14:02:30.608" v="23" actId="478"/>
          <ac:picMkLst>
            <pc:docMk/>
            <pc:sldMk cId="101782283" sldId="311"/>
            <ac:picMk id="3" creationId="{0EF3E685-51FA-1A2E-8104-DBEA77613C1F}"/>
          </ac:picMkLst>
        </pc:picChg>
        <pc:picChg chg="del">
          <ac:chgData name="Skudlarek, Karen" userId="48538c00-b2ba-473f-af08-20b60a3a0c4e" providerId="ADAL" clId="{749B091C-7EC1-4C9F-B942-C3051FD0C72B}" dt="2024-07-09T14:02:36.972" v="25" actId="478"/>
          <ac:picMkLst>
            <pc:docMk/>
            <pc:sldMk cId="101782283" sldId="311"/>
            <ac:picMk id="4" creationId="{94E88EF0-415A-F178-DCCA-E984F358FE00}"/>
          </ac:picMkLst>
        </pc:picChg>
        <pc:picChg chg="del">
          <ac:chgData name="Skudlarek, Karen" userId="48538c00-b2ba-473f-af08-20b60a3a0c4e" providerId="ADAL" clId="{749B091C-7EC1-4C9F-B942-C3051FD0C72B}" dt="2024-07-09T14:02:37.653" v="26" actId="478"/>
          <ac:picMkLst>
            <pc:docMk/>
            <pc:sldMk cId="101782283" sldId="311"/>
            <ac:picMk id="6" creationId="{9D0D3466-8CB0-1C4D-2948-6AEECD2D5BA8}"/>
          </ac:picMkLst>
        </pc:picChg>
        <pc:picChg chg="add mod">
          <ac:chgData name="Skudlarek, Karen" userId="48538c00-b2ba-473f-af08-20b60a3a0c4e" providerId="ADAL" clId="{749B091C-7EC1-4C9F-B942-C3051FD0C72B}" dt="2024-07-09T14:03:33.292" v="153" actId="962"/>
          <ac:picMkLst>
            <pc:docMk/>
            <pc:sldMk cId="101782283" sldId="311"/>
            <ac:picMk id="9" creationId="{C9788DBA-F49A-7D7B-8915-46498CFAEF41}"/>
          </ac:picMkLst>
        </pc:picChg>
        <pc:picChg chg="add mod">
          <ac:chgData name="Skudlarek, Karen" userId="48538c00-b2ba-473f-af08-20b60a3a0c4e" providerId="ADAL" clId="{749B091C-7EC1-4C9F-B942-C3051FD0C72B}" dt="2024-07-09T14:07:08.530" v="361" actId="962"/>
          <ac:picMkLst>
            <pc:docMk/>
            <pc:sldMk cId="101782283" sldId="311"/>
            <ac:picMk id="10" creationId="{55C7C6C4-4B1D-D67F-9CDD-68A5288377BA}"/>
          </ac:picMkLst>
        </pc:picChg>
      </pc:sldChg>
      <pc:sldChg chg="modSp del mod">
        <pc:chgData name="Skudlarek, Karen" userId="48538c00-b2ba-473f-af08-20b60a3a0c4e" providerId="ADAL" clId="{749B091C-7EC1-4C9F-B942-C3051FD0C72B}" dt="2024-07-16T17:47:35.115" v="3737" actId="47"/>
        <pc:sldMkLst>
          <pc:docMk/>
          <pc:sldMk cId="2692420919" sldId="312"/>
        </pc:sldMkLst>
        <pc:spChg chg="mod">
          <ac:chgData name="Skudlarek, Karen" userId="48538c00-b2ba-473f-af08-20b60a3a0c4e" providerId="ADAL" clId="{749B091C-7EC1-4C9F-B942-C3051FD0C72B}" dt="2024-07-09T14:07:57.930" v="546" actId="6549"/>
          <ac:spMkLst>
            <pc:docMk/>
            <pc:sldMk cId="2692420919" sldId="312"/>
            <ac:spMk id="3" creationId="{CE136DDF-0A0A-5B95-9ED9-339409A415F7}"/>
          </ac:spMkLst>
        </pc:spChg>
        <pc:spChg chg="mod">
          <ac:chgData name="Skudlarek, Karen" userId="48538c00-b2ba-473f-af08-20b60a3a0c4e" providerId="ADAL" clId="{749B091C-7EC1-4C9F-B942-C3051FD0C72B}" dt="2024-07-09T14:12:32.876" v="852" actId="1076"/>
          <ac:spMkLst>
            <pc:docMk/>
            <pc:sldMk cId="2692420919" sldId="312"/>
            <ac:spMk id="7" creationId="{A7269A24-2D2A-4395-9A3A-C7247507DE15}"/>
          </ac:spMkLst>
        </pc:spChg>
      </pc:sldChg>
      <pc:sldChg chg="addSp delSp modSp mod ord">
        <pc:chgData name="Skudlarek, Karen" userId="48538c00-b2ba-473f-af08-20b60a3a0c4e" providerId="ADAL" clId="{749B091C-7EC1-4C9F-B942-C3051FD0C72B}" dt="2024-07-16T17:43:29.720" v="3629" actId="14100"/>
        <pc:sldMkLst>
          <pc:docMk/>
          <pc:sldMk cId="2652496387" sldId="313"/>
        </pc:sldMkLst>
        <pc:spChg chg="mod">
          <ac:chgData name="Skudlarek, Karen" userId="48538c00-b2ba-473f-af08-20b60a3a0c4e" providerId="ADAL" clId="{749B091C-7EC1-4C9F-B942-C3051FD0C72B}" dt="2024-07-16T12:49:02.845" v="2159" actId="20577"/>
          <ac:spMkLst>
            <pc:docMk/>
            <pc:sldMk cId="2652496387" sldId="313"/>
            <ac:spMk id="2" creationId="{76FAE1E7-5C83-4A70-923E-1EE611691307}"/>
          </ac:spMkLst>
        </pc:spChg>
        <pc:spChg chg="mod">
          <ac:chgData name="Skudlarek, Karen" userId="48538c00-b2ba-473f-af08-20b60a3a0c4e" providerId="ADAL" clId="{749B091C-7EC1-4C9F-B942-C3051FD0C72B}" dt="2024-07-16T17:43:29.720" v="3629" actId="14100"/>
          <ac:spMkLst>
            <pc:docMk/>
            <pc:sldMk cId="2652496387" sldId="313"/>
            <ac:spMk id="3" creationId="{CE136DDF-0A0A-5B95-9ED9-339409A415F7}"/>
          </ac:spMkLst>
        </pc:spChg>
        <pc:spChg chg="mod">
          <ac:chgData name="Skudlarek, Karen" userId="48538c00-b2ba-473f-af08-20b60a3a0c4e" providerId="ADAL" clId="{749B091C-7EC1-4C9F-B942-C3051FD0C72B}" dt="2024-07-16T12:43:30.171" v="1932" actId="1038"/>
          <ac:spMkLst>
            <pc:docMk/>
            <pc:sldMk cId="2652496387" sldId="313"/>
            <ac:spMk id="7" creationId="{A7269A24-2D2A-4395-9A3A-C7247507DE15}"/>
          </ac:spMkLst>
        </pc:spChg>
        <pc:picChg chg="add del mod">
          <ac:chgData name="Skudlarek, Karen" userId="48538c00-b2ba-473f-af08-20b60a3a0c4e" providerId="ADAL" clId="{749B091C-7EC1-4C9F-B942-C3051FD0C72B}" dt="2024-07-16T12:49:15.081" v="2208" actId="478"/>
          <ac:picMkLst>
            <pc:docMk/>
            <pc:sldMk cId="2652496387" sldId="313"/>
            <ac:picMk id="5" creationId="{61299EF2-4B73-4166-87DE-359ED0291FB2}"/>
          </ac:picMkLst>
        </pc:picChg>
      </pc:sldChg>
      <pc:sldChg chg="modSp mod ord">
        <pc:chgData name="Skudlarek, Karen" userId="48538c00-b2ba-473f-af08-20b60a3a0c4e" providerId="ADAL" clId="{749B091C-7EC1-4C9F-B942-C3051FD0C72B}" dt="2024-07-16T17:48:13.967" v="3743"/>
        <pc:sldMkLst>
          <pc:docMk/>
          <pc:sldMk cId="3133421051" sldId="315"/>
        </pc:sldMkLst>
        <pc:spChg chg="mod">
          <ac:chgData name="Skudlarek, Karen" userId="48538c00-b2ba-473f-af08-20b60a3a0c4e" providerId="ADAL" clId="{749B091C-7EC1-4C9F-B942-C3051FD0C72B}" dt="2024-07-09T14:47:58.414" v="1486" actId="6549"/>
          <ac:spMkLst>
            <pc:docMk/>
            <pc:sldMk cId="3133421051" sldId="315"/>
            <ac:spMk id="3" creationId="{CE136DDF-0A0A-5B95-9ED9-339409A415F7}"/>
          </ac:spMkLst>
        </pc:spChg>
        <pc:spChg chg="mod">
          <ac:chgData name="Skudlarek, Karen" userId="48538c00-b2ba-473f-af08-20b60a3a0c4e" providerId="ADAL" clId="{749B091C-7EC1-4C9F-B942-C3051FD0C72B}" dt="2024-07-09T14:10:19.136" v="791" actId="1076"/>
          <ac:spMkLst>
            <pc:docMk/>
            <pc:sldMk cId="3133421051" sldId="315"/>
            <ac:spMk id="7" creationId="{A7269A24-2D2A-4395-9A3A-C7247507DE15}"/>
          </ac:spMkLst>
        </pc:spChg>
      </pc:sldChg>
      <pc:sldChg chg="addSp delSp modSp mod ord">
        <pc:chgData name="Skudlarek, Karen" userId="48538c00-b2ba-473f-af08-20b60a3a0c4e" providerId="ADAL" clId="{749B091C-7EC1-4C9F-B942-C3051FD0C72B}" dt="2024-07-16T17:48:13.967" v="3743"/>
        <pc:sldMkLst>
          <pc:docMk/>
          <pc:sldMk cId="1643781428" sldId="316"/>
        </pc:sldMkLst>
        <pc:spChg chg="mod">
          <ac:chgData name="Skudlarek, Karen" userId="48538c00-b2ba-473f-af08-20b60a3a0c4e" providerId="ADAL" clId="{749B091C-7EC1-4C9F-B942-C3051FD0C72B}" dt="2024-07-09T14:49:00.701" v="1504" actId="313"/>
          <ac:spMkLst>
            <pc:docMk/>
            <pc:sldMk cId="1643781428" sldId="316"/>
            <ac:spMk id="2" creationId="{76FAE1E7-5C83-4A70-923E-1EE611691307}"/>
          </ac:spMkLst>
        </pc:spChg>
        <pc:spChg chg="del">
          <ac:chgData name="Skudlarek, Karen" userId="48538c00-b2ba-473f-af08-20b60a3a0c4e" providerId="ADAL" clId="{749B091C-7EC1-4C9F-B942-C3051FD0C72B}" dt="2024-07-09T14:48:50.085" v="1501" actId="478"/>
          <ac:spMkLst>
            <pc:docMk/>
            <pc:sldMk cId="1643781428" sldId="316"/>
            <ac:spMk id="3" creationId="{F08306FC-DF5E-3663-709F-A392B558AAC6}"/>
          </ac:spMkLst>
        </pc:spChg>
        <pc:spChg chg="del">
          <ac:chgData name="Skudlarek, Karen" userId="48538c00-b2ba-473f-af08-20b60a3a0c4e" providerId="ADAL" clId="{749B091C-7EC1-4C9F-B942-C3051FD0C72B}" dt="2024-07-09T14:48:56.930" v="1503" actId="478"/>
          <ac:spMkLst>
            <pc:docMk/>
            <pc:sldMk cId="1643781428" sldId="316"/>
            <ac:spMk id="4" creationId="{908C75C8-5895-9B77-2DB4-D1F5EE797156}"/>
          </ac:spMkLst>
        </pc:spChg>
        <pc:spChg chg="add mod">
          <ac:chgData name="Skudlarek, Karen" userId="48538c00-b2ba-473f-af08-20b60a3a0c4e" providerId="ADAL" clId="{749B091C-7EC1-4C9F-B942-C3051FD0C72B}" dt="2024-07-09T17:34:26.366" v="1867" actId="404"/>
          <ac:spMkLst>
            <pc:docMk/>
            <pc:sldMk cId="1643781428" sldId="316"/>
            <ac:spMk id="10" creationId="{34BA6D16-06A5-6387-07A7-0051FC4CBD51}"/>
          </ac:spMkLst>
        </pc:spChg>
        <pc:graphicFrameChg chg="del">
          <ac:chgData name="Skudlarek, Karen" userId="48538c00-b2ba-473f-af08-20b60a3a0c4e" providerId="ADAL" clId="{749B091C-7EC1-4C9F-B942-C3051FD0C72B}" dt="2024-07-09T14:48:55.001" v="1502" actId="478"/>
          <ac:graphicFrameMkLst>
            <pc:docMk/>
            <pc:sldMk cId="1643781428" sldId="316"/>
            <ac:graphicFrameMk id="5" creationId="{29E6DF14-7A33-6572-5CCD-54858A4503BB}"/>
          </ac:graphicFrameMkLst>
        </pc:graphicFrameChg>
        <pc:graphicFrameChg chg="del">
          <ac:chgData name="Skudlarek, Karen" userId="48538c00-b2ba-473f-af08-20b60a3a0c4e" providerId="ADAL" clId="{749B091C-7EC1-4C9F-B942-C3051FD0C72B}" dt="2024-07-09T14:48:56.930" v="1503" actId="478"/>
          <ac:graphicFrameMkLst>
            <pc:docMk/>
            <pc:sldMk cId="1643781428" sldId="316"/>
            <ac:graphicFrameMk id="6" creationId="{865E8BBB-16DF-2ED0-7991-9CD25F6710EF}"/>
          </ac:graphicFrameMkLst>
        </pc:graphicFrameChg>
        <pc:graphicFrameChg chg="add mod modGraphic">
          <ac:chgData name="Skudlarek, Karen" userId="48538c00-b2ba-473f-af08-20b60a3a0c4e" providerId="ADAL" clId="{749B091C-7EC1-4C9F-B942-C3051FD0C72B}" dt="2024-07-09T17:34:43.794" v="1870" actId="14100"/>
          <ac:graphicFrameMkLst>
            <pc:docMk/>
            <pc:sldMk cId="1643781428" sldId="316"/>
            <ac:graphicFrameMk id="11" creationId="{E0C20989-07DB-3F79-3E82-3B689BCD856D}"/>
          </ac:graphicFrameMkLst>
        </pc:graphicFrameChg>
        <pc:picChg chg="add mod ord">
          <ac:chgData name="Skudlarek, Karen" userId="48538c00-b2ba-473f-af08-20b60a3a0c4e" providerId="ADAL" clId="{749B091C-7EC1-4C9F-B942-C3051FD0C72B}" dt="2024-07-09T17:36:12.543" v="1874" actId="13244"/>
          <ac:picMkLst>
            <pc:docMk/>
            <pc:sldMk cId="1643781428" sldId="316"/>
            <ac:picMk id="9" creationId="{F57EBB96-5E83-4386-1008-77368DBD2BE2}"/>
          </ac:picMkLst>
        </pc:picChg>
      </pc:sldChg>
      <pc:sldChg chg="addSp delSp modSp mod ord">
        <pc:chgData name="Skudlarek, Karen" userId="48538c00-b2ba-473f-af08-20b60a3a0c4e" providerId="ADAL" clId="{749B091C-7EC1-4C9F-B942-C3051FD0C72B}" dt="2024-07-09T17:35:39.495" v="1873" actId="478"/>
        <pc:sldMkLst>
          <pc:docMk/>
          <pc:sldMk cId="2382790016" sldId="509"/>
        </pc:sldMkLst>
        <pc:spChg chg="add del mod">
          <ac:chgData name="Skudlarek, Karen" userId="48538c00-b2ba-473f-af08-20b60a3a0c4e" providerId="ADAL" clId="{749B091C-7EC1-4C9F-B942-C3051FD0C72B}" dt="2024-07-09T17:35:25.542" v="1871" actId="478"/>
          <ac:spMkLst>
            <pc:docMk/>
            <pc:sldMk cId="2382790016" sldId="509"/>
            <ac:spMk id="3" creationId="{CC30A616-2C68-18F5-1B1F-B56A08E73AF8}"/>
          </ac:spMkLst>
        </pc:spChg>
        <pc:spChg chg="add del mod">
          <ac:chgData name="Skudlarek, Karen" userId="48538c00-b2ba-473f-af08-20b60a3a0c4e" providerId="ADAL" clId="{749B091C-7EC1-4C9F-B942-C3051FD0C72B}" dt="2024-07-09T17:35:34.831" v="1872" actId="478"/>
          <ac:spMkLst>
            <pc:docMk/>
            <pc:sldMk cId="2382790016" sldId="509"/>
            <ac:spMk id="5" creationId="{642B941F-D4FD-827F-429E-1333013F38D9}"/>
          </ac:spMkLst>
        </pc:spChg>
        <pc:spChg chg="add del mod">
          <ac:chgData name="Skudlarek, Karen" userId="48538c00-b2ba-473f-af08-20b60a3a0c4e" providerId="ADAL" clId="{749B091C-7EC1-4C9F-B942-C3051FD0C72B}" dt="2024-07-09T17:35:39.495" v="1873" actId="478"/>
          <ac:spMkLst>
            <pc:docMk/>
            <pc:sldMk cId="2382790016" sldId="509"/>
            <ac:spMk id="6" creationId="{8DC70241-EC03-CA6F-BF74-2EAF61248205}"/>
          </ac:spMkLst>
        </pc:spChg>
        <pc:spChg chg="add del">
          <ac:chgData name="Skudlarek, Karen" userId="48538c00-b2ba-473f-af08-20b60a3a0c4e" providerId="ADAL" clId="{749B091C-7EC1-4C9F-B942-C3051FD0C72B}" dt="2024-07-09T14:39:57.283" v="926" actId="478"/>
          <ac:spMkLst>
            <pc:docMk/>
            <pc:sldMk cId="2382790016" sldId="509"/>
            <ac:spMk id="8" creationId="{8560FBF0-5189-851B-C719-F5FB19399C01}"/>
          </ac:spMkLst>
        </pc:spChg>
        <pc:spChg chg="mod">
          <ac:chgData name="Skudlarek, Karen" userId="48538c00-b2ba-473f-af08-20b60a3a0c4e" providerId="ADAL" clId="{749B091C-7EC1-4C9F-B942-C3051FD0C72B}" dt="2024-07-09T14:40:42.412" v="1086" actId="5793"/>
          <ac:spMkLst>
            <pc:docMk/>
            <pc:sldMk cId="2382790016" sldId="509"/>
            <ac:spMk id="15" creationId="{91B932A8-2C41-4CC8-B93B-6E5AD145A60B}"/>
          </ac:spMkLst>
        </pc:spChg>
        <pc:picChg chg="add mod">
          <ac:chgData name="Skudlarek, Karen" userId="48538c00-b2ba-473f-af08-20b60a3a0c4e" providerId="ADAL" clId="{749B091C-7EC1-4C9F-B942-C3051FD0C72B}" dt="2024-07-09T14:40:57.847" v="1089" actId="1076"/>
          <ac:picMkLst>
            <pc:docMk/>
            <pc:sldMk cId="2382790016" sldId="509"/>
            <ac:picMk id="1025" creationId="{110CDD89-0C04-FFBA-EA1A-187F5A6E5164}"/>
          </ac:picMkLst>
        </pc:picChg>
        <pc:picChg chg="add mod">
          <ac:chgData name="Skudlarek, Karen" userId="48538c00-b2ba-473f-af08-20b60a3a0c4e" providerId="ADAL" clId="{749B091C-7EC1-4C9F-B942-C3051FD0C72B}" dt="2024-07-09T14:41:04.939" v="1092" actId="14100"/>
          <ac:picMkLst>
            <pc:docMk/>
            <pc:sldMk cId="2382790016" sldId="509"/>
            <ac:picMk id="1026" creationId="{8BF1F0EC-6511-B414-305D-6B130DBCDDEE}"/>
          </ac:picMkLst>
        </pc:picChg>
        <pc:picChg chg="add mod">
          <ac:chgData name="Skudlarek, Karen" userId="48538c00-b2ba-473f-af08-20b60a3a0c4e" providerId="ADAL" clId="{749B091C-7EC1-4C9F-B942-C3051FD0C72B}" dt="2024-07-09T14:40:06.205" v="974" actId="962"/>
          <ac:picMkLst>
            <pc:docMk/>
            <pc:sldMk cId="2382790016" sldId="509"/>
            <ac:picMk id="1027" creationId="{3B6B4D67-27AA-5F52-6F17-16BDE06FC10F}"/>
          </ac:picMkLst>
        </pc:picChg>
      </pc:sldChg>
      <pc:sldChg chg="modSp add mod">
        <pc:chgData name="Skudlarek, Karen" userId="48538c00-b2ba-473f-af08-20b60a3a0c4e" providerId="ADAL" clId="{749B091C-7EC1-4C9F-B942-C3051FD0C72B}" dt="2024-07-16T17:51:31.415" v="3813" actId="20577"/>
        <pc:sldMkLst>
          <pc:docMk/>
          <pc:sldMk cId="3798706330" sldId="553"/>
        </pc:sldMkLst>
        <pc:spChg chg="mod">
          <ac:chgData name="Skudlarek, Karen" userId="48538c00-b2ba-473f-af08-20b60a3a0c4e" providerId="ADAL" clId="{749B091C-7EC1-4C9F-B942-C3051FD0C72B}" dt="2024-07-09T13:31:15.014" v="4" actId="20577"/>
          <ac:spMkLst>
            <pc:docMk/>
            <pc:sldMk cId="3798706330" sldId="553"/>
            <ac:spMk id="2" creationId="{76FAE1E7-5C83-4A70-923E-1EE611691307}"/>
          </ac:spMkLst>
        </pc:spChg>
        <pc:spChg chg="mod">
          <ac:chgData name="Skudlarek, Karen" userId="48538c00-b2ba-473f-af08-20b60a3a0c4e" providerId="ADAL" clId="{749B091C-7EC1-4C9F-B942-C3051FD0C72B}" dt="2024-07-16T17:51:31.415" v="3813" actId="20577"/>
          <ac:spMkLst>
            <pc:docMk/>
            <pc:sldMk cId="3798706330" sldId="553"/>
            <ac:spMk id="3" creationId="{CE136DDF-0A0A-5B95-9ED9-339409A415F7}"/>
          </ac:spMkLst>
        </pc:spChg>
      </pc:sldChg>
      <pc:sldChg chg="modSp del mod">
        <pc:chgData name="Skudlarek, Karen" userId="48538c00-b2ba-473f-af08-20b60a3a0c4e" providerId="ADAL" clId="{749B091C-7EC1-4C9F-B942-C3051FD0C72B}" dt="2024-07-09T14:12:45.510" v="853" actId="47"/>
        <pc:sldMkLst>
          <pc:docMk/>
          <pc:sldMk cId="1168143856" sldId="585"/>
        </pc:sldMkLst>
        <pc:spChg chg="mod">
          <ac:chgData name="Skudlarek, Karen" userId="48538c00-b2ba-473f-af08-20b60a3a0c4e" providerId="ADAL" clId="{749B091C-7EC1-4C9F-B942-C3051FD0C72B}" dt="2024-07-09T14:09:00.168" v="682" actId="14100"/>
          <ac:spMkLst>
            <pc:docMk/>
            <pc:sldMk cId="1168143856" sldId="585"/>
            <ac:spMk id="7" creationId="{A7269A24-2D2A-4395-9A3A-C7247507DE15}"/>
          </ac:spMkLst>
        </pc:spChg>
      </pc:sldChg>
      <pc:sldChg chg="addSp modSp mod ord">
        <pc:chgData name="Skudlarek, Karen" userId="48538c00-b2ba-473f-af08-20b60a3a0c4e" providerId="ADAL" clId="{749B091C-7EC1-4C9F-B942-C3051FD0C72B}" dt="2024-07-09T14:42:55.210" v="1452" actId="962"/>
        <pc:sldMkLst>
          <pc:docMk/>
          <pc:sldMk cId="936345940" sldId="588"/>
        </pc:sldMkLst>
        <pc:spChg chg="mod">
          <ac:chgData name="Skudlarek, Karen" userId="48538c00-b2ba-473f-af08-20b60a3a0c4e" providerId="ADAL" clId="{749B091C-7EC1-4C9F-B942-C3051FD0C72B}" dt="2024-07-09T14:42:01.050" v="1124" actId="1037"/>
          <ac:spMkLst>
            <pc:docMk/>
            <pc:sldMk cId="936345940" sldId="588"/>
            <ac:spMk id="15" creationId="{91B932A8-2C41-4CC8-B93B-6E5AD145A60B}"/>
          </ac:spMkLst>
        </pc:spChg>
        <pc:picChg chg="add mod">
          <ac:chgData name="Skudlarek, Karen" userId="48538c00-b2ba-473f-af08-20b60a3a0c4e" providerId="ADAL" clId="{749B091C-7EC1-4C9F-B942-C3051FD0C72B}" dt="2024-07-09T14:42:55.210" v="1452" actId="962"/>
          <ac:picMkLst>
            <pc:docMk/>
            <pc:sldMk cId="936345940" sldId="588"/>
            <ac:picMk id="3" creationId="{60FE9AED-BEF1-DB17-0459-FB8300FA666C}"/>
          </ac:picMkLst>
        </pc:picChg>
      </pc:sldChg>
      <pc:sldChg chg="addSp delSp modSp add mod">
        <pc:chgData name="Skudlarek, Karen" userId="48538c00-b2ba-473f-af08-20b60a3a0c4e" providerId="ADAL" clId="{749B091C-7EC1-4C9F-B942-C3051FD0C72B}" dt="2024-07-09T14:07:42.940" v="545" actId="962"/>
        <pc:sldMkLst>
          <pc:docMk/>
          <pc:sldMk cId="35689278" sldId="589"/>
        </pc:sldMkLst>
        <pc:spChg chg="mod">
          <ac:chgData name="Skudlarek, Karen" userId="48538c00-b2ba-473f-af08-20b60a3a0c4e" providerId="ADAL" clId="{749B091C-7EC1-4C9F-B942-C3051FD0C72B}" dt="2024-07-09T14:05:33.258" v="241" actId="20577"/>
          <ac:spMkLst>
            <pc:docMk/>
            <pc:sldMk cId="35689278" sldId="589"/>
            <ac:spMk id="2" creationId="{76FAE1E7-5C83-4A70-923E-1EE611691307}"/>
          </ac:spMkLst>
        </pc:spChg>
        <pc:spChg chg="add del">
          <ac:chgData name="Skudlarek, Karen" userId="48538c00-b2ba-473f-af08-20b60a3a0c4e" providerId="ADAL" clId="{749B091C-7EC1-4C9F-B942-C3051FD0C72B}" dt="2024-07-09T14:07:20.020" v="363" actId="478"/>
          <ac:spMkLst>
            <pc:docMk/>
            <pc:sldMk cId="35689278" sldId="589"/>
            <ac:spMk id="5" creationId="{85EFE865-E1C3-13F2-1AA8-145C64166078}"/>
          </ac:spMkLst>
        </pc:spChg>
        <pc:spChg chg="mod">
          <ac:chgData name="Skudlarek, Karen" userId="48538c00-b2ba-473f-af08-20b60a3a0c4e" providerId="ADAL" clId="{749B091C-7EC1-4C9F-B942-C3051FD0C72B}" dt="2024-07-09T14:05:53.238" v="281" actId="1076"/>
          <ac:spMkLst>
            <pc:docMk/>
            <pc:sldMk cId="35689278" sldId="589"/>
            <ac:spMk id="7" creationId="{A7269A24-2D2A-4395-9A3A-C7247507DE15}"/>
          </ac:spMkLst>
        </pc:spChg>
        <pc:picChg chg="add mod">
          <ac:chgData name="Skudlarek, Karen" userId="48538c00-b2ba-473f-af08-20b60a3a0c4e" providerId="ADAL" clId="{749B091C-7EC1-4C9F-B942-C3051FD0C72B}" dt="2024-07-09T14:07:42.940" v="545" actId="962"/>
          <ac:picMkLst>
            <pc:docMk/>
            <pc:sldMk cId="35689278" sldId="589"/>
            <ac:picMk id="3" creationId="{CBB64735-EA63-E629-4890-DA2EAC466FDD}"/>
          </ac:picMkLst>
        </pc:picChg>
        <pc:picChg chg="del">
          <ac:chgData name="Skudlarek, Karen" userId="48538c00-b2ba-473f-af08-20b60a3a0c4e" providerId="ADAL" clId="{749B091C-7EC1-4C9F-B942-C3051FD0C72B}" dt="2024-07-09T14:05:57.555" v="282" actId="478"/>
          <ac:picMkLst>
            <pc:docMk/>
            <pc:sldMk cId="35689278" sldId="589"/>
            <ac:picMk id="9" creationId="{C9788DBA-F49A-7D7B-8915-46498CFAEF41}"/>
          </ac:picMkLst>
        </pc:picChg>
        <pc:picChg chg="del">
          <ac:chgData name="Skudlarek, Karen" userId="48538c00-b2ba-473f-af08-20b60a3a0c4e" providerId="ADAL" clId="{749B091C-7EC1-4C9F-B942-C3051FD0C72B}" dt="2024-07-09T14:05:58.789" v="283" actId="478"/>
          <ac:picMkLst>
            <pc:docMk/>
            <pc:sldMk cId="35689278" sldId="589"/>
            <ac:picMk id="10" creationId="{55C7C6C4-4B1D-D67F-9CDD-68A5288377BA}"/>
          </ac:picMkLst>
        </pc:picChg>
      </pc:sldChg>
      <pc:sldChg chg="add ord">
        <pc:chgData name="Skudlarek, Karen" userId="48538c00-b2ba-473f-af08-20b60a3a0c4e" providerId="ADAL" clId="{749B091C-7EC1-4C9F-B942-C3051FD0C72B}" dt="2024-07-16T17:48:29.563" v="3745"/>
        <pc:sldMkLst>
          <pc:docMk/>
          <pc:sldMk cId="1637881357" sldId="590"/>
        </pc:sldMkLst>
      </pc:sldChg>
      <pc:sldChg chg="modSp add mod">
        <pc:chgData name="Skudlarek, Karen" userId="48538c00-b2ba-473f-af08-20b60a3a0c4e" providerId="ADAL" clId="{749B091C-7EC1-4C9F-B942-C3051FD0C72B}" dt="2024-07-16T18:42:55.752" v="3814" actId="20577"/>
        <pc:sldMkLst>
          <pc:docMk/>
          <pc:sldMk cId="1391175385" sldId="591"/>
        </pc:sldMkLst>
        <pc:spChg chg="mod">
          <ac:chgData name="Skudlarek, Karen" userId="48538c00-b2ba-473f-af08-20b60a3a0c4e" providerId="ADAL" clId="{749B091C-7EC1-4C9F-B942-C3051FD0C72B}" dt="2024-07-16T18:42:55.752" v="3814" actId="20577"/>
          <ac:spMkLst>
            <pc:docMk/>
            <pc:sldMk cId="1391175385" sldId="591"/>
            <ac:spMk id="2" creationId="{76FAE1E7-5C83-4A70-923E-1EE611691307}"/>
          </ac:spMkLst>
        </pc:spChg>
        <pc:spChg chg="mod">
          <ac:chgData name="Skudlarek, Karen" userId="48538c00-b2ba-473f-af08-20b60a3a0c4e" providerId="ADAL" clId="{749B091C-7EC1-4C9F-B942-C3051FD0C72B}" dt="2024-07-16T13:47:44.395" v="3628" actId="20578"/>
          <ac:spMkLst>
            <pc:docMk/>
            <pc:sldMk cId="1391175385" sldId="591"/>
            <ac:spMk id="3" creationId="{CE136DDF-0A0A-5B95-9ED9-339409A415F7}"/>
          </ac:spMkLst>
        </pc:spChg>
        <pc:picChg chg="mod">
          <ac:chgData name="Skudlarek, Karen" userId="48538c00-b2ba-473f-af08-20b60a3a0c4e" providerId="ADAL" clId="{749B091C-7EC1-4C9F-B942-C3051FD0C72B}" dt="2024-07-16T17:43:44.909" v="3632" actId="1076"/>
          <ac:picMkLst>
            <pc:docMk/>
            <pc:sldMk cId="1391175385" sldId="591"/>
            <ac:picMk id="5" creationId="{61299EF2-4B73-4166-87DE-359ED0291FB2}"/>
          </ac:picMkLst>
        </pc:picChg>
      </pc:sldChg>
      <pc:sldChg chg="addSp delSp modSp add mod">
        <pc:chgData name="Skudlarek, Karen" userId="48538c00-b2ba-473f-af08-20b60a3a0c4e" providerId="ADAL" clId="{749B091C-7EC1-4C9F-B942-C3051FD0C72B}" dt="2024-07-16T17:49:58.965" v="3777" actId="1076"/>
        <pc:sldMkLst>
          <pc:docMk/>
          <pc:sldMk cId="3578213185" sldId="592"/>
        </pc:sldMkLst>
        <pc:spChg chg="mod">
          <ac:chgData name="Skudlarek, Karen" userId="48538c00-b2ba-473f-af08-20b60a3a0c4e" providerId="ADAL" clId="{749B091C-7EC1-4C9F-B942-C3051FD0C72B}" dt="2024-07-16T13:39:08.352" v="3571" actId="20577"/>
          <ac:spMkLst>
            <pc:docMk/>
            <pc:sldMk cId="3578213185" sldId="592"/>
            <ac:spMk id="2" creationId="{76FAE1E7-5C83-4A70-923E-1EE611691307}"/>
          </ac:spMkLst>
        </pc:spChg>
        <pc:spChg chg="mod">
          <ac:chgData name="Skudlarek, Karen" userId="48538c00-b2ba-473f-af08-20b60a3a0c4e" providerId="ADAL" clId="{749B091C-7EC1-4C9F-B942-C3051FD0C72B}" dt="2024-07-16T17:49:57.213" v="3776" actId="14100"/>
          <ac:spMkLst>
            <pc:docMk/>
            <pc:sldMk cId="3578213185" sldId="592"/>
            <ac:spMk id="3" creationId="{CE136DDF-0A0A-5B95-9ED9-339409A415F7}"/>
          </ac:spMkLst>
        </pc:spChg>
        <pc:picChg chg="del">
          <ac:chgData name="Skudlarek, Karen" userId="48538c00-b2ba-473f-af08-20b60a3a0c4e" providerId="ADAL" clId="{749B091C-7EC1-4C9F-B942-C3051FD0C72B}" dt="2024-07-16T13:28:39.531" v="3122" actId="478"/>
          <ac:picMkLst>
            <pc:docMk/>
            <pc:sldMk cId="3578213185" sldId="592"/>
            <ac:picMk id="5" creationId="{61299EF2-4B73-4166-87DE-359ED0291FB2}"/>
          </ac:picMkLst>
        </pc:picChg>
        <pc:picChg chg="add del mod">
          <ac:chgData name="Skudlarek, Karen" userId="48538c00-b2ba-473f-af08-20b60a3a0c4e" providerId="ADAL" clId="{749B091C-7EC1-4C9F-B942-C3051FD0C72B}" dt="2024-07-16T13:44:17.681" v="3613" actId="478"/>
          <ac:picMkLst>
            <pc:docMk/>
            <pc:sldMk cId="3578213185" sldId="592"/>
            <ac:picMk id="6" creationId="{C5EBF845-0A09-9E96-FCD5-880721A43B85}"/>
          </ac:picMkLst>
        </pc:picChg>
        <pc:picChg chg="add mod">
          <ac:chgData name="Skudlarek, Karen" userId="48538c00-b2ba-473f-af08-20b60a3a0c4e" providerId="ADAL" clId="{749B091C-7EC1-4C9F-B942-C3051FD0C72B}" dt="2024-07-16T17:49:58.965" v="3777" actId="1076"/>
          <ac:picMkLst>
            <pc:docMk/>
            <pc:sldMk cId="3578213185" sldId="592"/>
            <ac:picMk id="9" creationId="{C2F9C6E2-484D-3CA5-1818-8A1BD83744EB}"/>
          </ac:picMkLst>
        </pc:picChg>
      </pc:sldChg>
      <pc:sldChg chg="addSp delSp modSp add mod ord">
        <pc:chgData name="Skudlarek, Karen" userId="48538c00-b2ba-473f-af08-20b60a3a0c4e" providerId="ADAL" clId="{749B091C-7EC1-4C9F-B942-C3051FD0C72B}" dt="2024-07-16T13:38:49.253" v="3566" actId="962"/>
        <pc:sldMkLst>
          <pc:docMk/>
          <pc:sldMk cId="2172318054" sldId="593"/>
        </pc:sldMkLst>
        <pc:spChg chg="mod">
          <ac:chgData name="Skudlarek, Karen" userId="48538c00-b2ba-473f-af08-20b60a3a0c4e" providerId="ADAL" clId="{749B091C-7EC1-4C9F-B942-C3051FD0C72B}" dt="2024-07-16T13:31:18.191" v="3411" actId="20577"/>
          <ac:spMkLst>
            <pc:docMk/>
            <pc:sldMk cId="2172318054" sldId="593"/>
            <ac:spMk id="2" creationId="{76FAE1E7-5C83-4A70-923E-1EE611691307}"/>
          </ac:spMkLst>
        </pc:spChg>
        <pc:spChg chg="mod">
          <ac:chgData name="Skudlarek, Karen" userId="48538c00-b2ba-473f-af08-20b60a3a0c4e" providerId="ADAL" clId="{749B091C-7EC1-4C9F-B942-C3051FD0C72B}" dt="2024-07-16T13:38:27.022" v="3452" actId="12"/>
          <ac:spMkLst>
            <pc:docMk/>
            <pc:sldMk cId="2172318054" sldId="593"/>
            <ac:spMk id="3" creationId="{CE136DDF-0A0A-5B95-9ED9-339409A415F7}"/>
          </ac:spMkLst>
        </pc:spChg>
        <pc:picChg chg="add mod">
          <ac:chgData name="Skudlarek, Karen" userId="48538c00-b2ba-473f-af08-20b60a3a0c4e" providerId="ADAL" clId="{749B091C-7EC1-4C9F-B942-C3051FD0C72B}" dt="2024-07-16T13:38:49.253" v="3566" actId="962"/>
          <ac:picMkLst>
            <pc:docMk/>
            <pc:sldMk cId="2172318054" sldId="593"/>
            <ac:picMk id="5" creationId="{3F053768-0039-5CC8-3347-EFB8F5301E03}"/>
          </ac:picMkLst>
        </pc:picChg>
        <pc:picChg chg="del">
          <ac:chgData name="Skudlarek, Karen" userId="48538c00-b2ba-473f-af08-20b60a3a0c4e" providerId="ADAL" clId="{749B091C-7EC1-4C9F-B942-C3051FD0C72B}" dt="2024-07-16T13:31:23.483" v="3413" actId="478"/>
          <ac:picMkLst>
            <pc:docMk/>
            <pc:sldMk cId="2172318054" sldId="593"/>
            <ac:picMk id="6" creationId="{C5EBF845-0A09-9E96-FCD5-880721A43B85}"/>
          </ac:picMkLst>
        </pc:picChg>
      </pc:sldChg>
      <pc:sldChg chg="addSp modSp add mod">
        <pc:chgData name="Skudlarek, Karen" userId="48538c00-b2ba-473f-af08-20b60a3a0c4e" providerId="ADAL" clId="{749B091C-7EC1-4C9F-B942-C3051FD0C72B}" dt="2024-07-16T17:47:19.574" v="3736" actId="1440"/>
        <pc:sldMkLst>
          <pc:docMk/>
          <pc:sldMk cId="2695737137" sldId="594"/>
        </pc:sldMkLst>
        <pc:picChg chg="add mod">
          <ac:chgData name="Skudlarek, Karen" userId="48538c00-b2ba-473f-af08-20b60a3a0c4e" providerId="ADAL" clId="{749B091C-7EC1-4C9F-B942-C3051FD0C72B}" dt="2024-07-16T17:47:19.574" v="3736" actId="1440"/>
          <ac:picMkLst>
            <pc:docMk/>
            <pc:sldMk cId="2695737137" sldId="594"/>
            <ac:picMk id="5" creationId="{A836A14F-0018-9CA2-6DD1-9ECF0B57F44C}"/>
          </ac:picMkLst>
        </pc:picChg>
      </pc:sldChg>
    </pc:docChg>
  </pc:docChgLst>
  <pc:docChgLst>
    <pc:chgData name="Skudlarek, Karen" userId="48538c00-b2ba-473f-af08-20b60a3a0c4e" providerId="ADAL" clId="{796EAC58-8707-4138-9728-15791BBA4320}"/>
    <pc:docChg chg="custSel addSld delSld modSld">
      <pc:chgData name="Skudlarek, Karen" userId="48538c00-b2ba-473f-af08-20b60a3a0c4e" providerId="ADAL" clId="{796EAC58-8707-4138-9728-15791BBA4320}" dt="2024-06-27T13:53:00.884" v="686" actId="47"/>
      <pc:docMkLst>
        <pc:docMk/>
      </pc:docMkLst>
      <pc:sldChg chg="mod modShow">
        <pc:chgData name="Skudlarek, Karen" userId="48538c00-b2ba-473f-af08-20b60a3a0c4e" providerId="ADAL" clId="{796EAC58-8707-4138-9728-15791BBA4320}" dt="2024-06-27T13:03:51.111" v="6" actId="729"/>
        <pc:sldMkLst>
          <pc:docMk/>
          <pc:sldMk cId="1552570792" sldId="300"/>
        </pc:sldMkLst>
      </pc:sldChg>
      <pc:sldChg chg="modSp mod">
        <pc:chgData name="Skudlarek, Karen" userId="48538c00-b2ba-473f-af08-20b60a3a0c4e" providerId="ADAL" clId="{796EAC58-8707-4138-9728-15791BBA4320}" dt="2024-06-27T13:07:49.735" v="174" actId="20577"/>
        <pc:sldMkLst>
          <pc:docMk/>
          <pc:sldMk cId="1942867001" sldId="304"/>
        </pc:sldMkLst>
        <pc:spChg chg="mod">
          <ac:chgData name="Skudlarek, Karen" userId="48538c00-b2ba-473f-af08-20b60a3a0c4e" providerId="ADAL" clId="{796EAC58-8707-4138-9728-15791BBA4320}" dt="2024-06-27T13:03:55.638" v="10" actId="20577"/>
          <ac:spMkLst>
            <pc:docMk/>
            <pc:sldMk cId="1942867001" sldId="304"/>
            <ac:spMk id="2" creationId="{C06348AA-DDB8-61B5-4921-DDC677DD9799}"/>
          </ac:spMkLst>
        </pc:spChg>
        <pc:spChg chg="mod">
          <ac:chgData name="Skudlarek, Karen" userId="48538c00-b2ba-473f-af08-20b60a3a0c4e" providerId="ADAL" clId="{796EAC58-8707-4138-9728-15791BBA4320}" dt="2024-06-27T13:07:49.735" v="174" actId="20577"/>
          <ac:spMkLst>
            <pc:docMk/>
            <pc:sldMk cId="1942867001" sldId="304"/>
            <ac:spMk id="7" creationId="{5C54B544-E7B9-F195-7097-EC8980DA56A9}"/>
          </ac:spMkLst>
        </pc:spChg>
      </pc:sldChg>
      <pc:sldChg chg="del">
        <pc:chgData name="Skudlarek, Karen" userId="48538c00-b2ba-473f-af08-20b60a3a0c4e" providerId="ADAL" clId="{796EAC58-8707-4138-9728-15791BBA4320}" dt="2024-06-27T13:53:00.884" v="686" actId="47"/>
        <pc:sldMkLst>
          <pc:docMk/>
          <pc:sldMk cId="1068435538" sldId="319"/>
        </pc:sldMkLst>
      </pc:sldChg>
      <pc:sldChg chg="del">
        <pc:chgData name="Skudlarek, Karen" userId="48538c00-b2ba-473f-af08-20b60a3a0c4e" providerId="ADAL" clId="{796EAC58-8707-4138-9728-15791BBA4320}" dt="2024-06-27T13:53:00.884" v="686" actId="47"/>
        <pc:sldMkLst>
          <pc:docMk/>
          <pc:sldMk cId="2714844634" sldId="320"/>
        </pc:sldMkLst>
      </pc:sldChg>
      <pc:sldChg chg="modSp mod">
        <pc:chgData name="Skudlarek, Karen" userId="48538c00-b2ba-473f-af08-20b60a3a0c4e" providerId="ADAL" clId="{796EAC58-8707-4138-9728-15791BBA4320}" dt="2024-06-27T13:39:39.166" v="463" actId="113"/>
        <pc:sldMkLst>
          <pc:docMk/>
          <pc:sldMk cId="2382790016" sldId="509"/>
        </pc:sldMkLst>
        <pc:spChg chg="mod">
          <ac:chgData name="Skudlarek, Karen" userId="48538c00-b2ba-473f-af08-20b60a3a0c4e" providerId="ADAL" clId="{796EAC58-8707-4138-9728-15791BBA4320}" dt="2024-06-27T13:12:25.850" v="196" actId="20577"/>
          <ac:spMkLst>
            <pc:docMk/>
            <pc:sldMk cId="2382790016" sldId="509"/>
            <ac:spMk id="2" creationId="{07FD6002-E7C9-43AE-8B63-5ABE487D94F9}"/>
          </ac:spMkLst>
        </pc:spChg>
        <pc:spChg chg="mod">
          <ac:chgData name="Skudlarek, Karen" userId="48538c00-b2ba-473f-af08-20b60a3a0c4e" providerId="ADAL" clId="{796EAC58-8707-4138-9728-15791BBA4320}" dt="2024-06-27T13:12:37.938" v="227" actId="14100"/>
          <ac:spMkLst>
            <pc:docMk/>
            <pc:sldMk cId="2382790016" sldId="509"/>
            <ac:spMk id="4" creationId="{22D6C8A2-B1DE-358D-DC25-9C156A11C805}"/>
          </ac:spMkLst>
        </pc:spChg>
        <pc:spChg chg="mod">
          <ac:chgData name="Skudlarek, Karen" userId="48538c00-b2ba-473f-af08-20b60a3a0c4e" providerId="ADAL" clId="{796EAC58-8707-4138-9728-15791BBA4320}" dt="2024-06-27T13:39:39.166" v="463" actId="113"/>
          <ac:spMkLst>
            <pc:docMk/>
            <pc:sldMk cId="2382790016" sldId="509"/>
            <ac:spMk id="15" creationId="{91B932A8-2C41-4CC8-B93B-6E5AD145A60B}"/>
          </ac:spMkLst>
        </pc:spChg>
      </pc:sldChg>
      <pc:sldChg chg="del">
        <pc:chgData name="Skudlarek, Karen" userId="48538c00-b2ba-473f-af08-20b60a3a0c4e" providerId="ADAL" clId="{796EAC58-8707-4138-9728-15791BBA4320}" dt="2024-06-27T13:53:00.884" v="686" actId="47"/>
        <pc:sldMkLst>
          <pc:docMk/>
          <pc:sldMk cId="1240601028" sldId="510"/>
        </pc:sldMkLst>
      </pc:sldChg>
      <pc:sldChg chg="del">
        <pc:chgData name="Skudlarek, Karen" userId="48538c00-b2ba-473f-af08-20b60a3a0c4e" providerId="ADAL" clId="{796EAC58-8707-4138-9728-15791BBA4320}" dt="2024-06-27T13:53:00.884" v="686" actId="47"/>
        <pc:sldMkLst>
          <pc:docMk/>
          <pc:sldMk cId="1109621184" sldId="511"/>
        </pc:sldMkLst>
      </pc:sldChg>
      <pc:sldChg chg="del">
        <pc:chgData name="Skudlarek, Karen" userId="48538c00-b2ba-473f-af08-20b60a3a0c4e" providerId="ADAL" clId="{796EAC58-8707-4138-9728-15791BBA4320}" dt="2024-06-27T13:53:00.884" v="686" actId="47"/>
        <pc:sldMkLst>
          <pc:docMk/>
          <pc:sldMk cId="2680642575" sldId="512"/>
        </pc:sldMkLst>
      </pc:sldChg>
      <pc:sldChg chg="del">
        <pc:chgData name="Skudlarek, Karen" userId="48538c00-b2ba-473f-af08-20b60a3a0c4e" providerId="ADAL" clId="{796EAC58-8707-4138-9728-15791BBA4320}" dt="2024-06-27T13:53:00.884" v="686" actId="47"/>
        <pc:sldMkLst>
          <pc:docMk/>
          <pc:sldMk cId="1597498106" sldId="514"/>
        </pc:sldMkLst>
      </pc:sldChg>
      <pc:sldChg chg="del">
        <pc:chgData name="Skudlarek, Karen" userId="48538c00-b2ba-473f-af08-20b60a3a0c4e" providerId="ADAL" clId="{796EAC58-8707-4138-9728-15791BBA4320}" dt="2024-06-27T13:53:00.884" v="686" actId="47"/>
        <pc:sldMkLst>
          <pc:docMk/>
          <pc:sldMk cId="3798706330" sldId="553"/>
        </pc:sldMkLst>
      </pc:sldChg>
      <pc:sldChg chg="modSp mod">
        <pc:chgData name="Skudlarek, Karen" userId="48538c00-b2ba-473f-af08-20b60a3a0c4e" providerId="ADAL" clId="{796EAC58-8707-4138-9728-15791BBA4320}" dt="2024-06-27T13:03:45.605" v="5" actId="20577"/>
        <pc:sldMkLst>
          <pc:docMk/>
          <pc:sldMk cId="2002102515" sldId="587"/>
        </pc:sldMkLst>
        <pc:spChg chg="mod">
          <ac:chgData name="Skudlarek, Karen" userId="48538c00-b2ba-473f-af08-20b60a3a0c4e" providerId="ADAL" clId="{796EAC58-8707-4138-9728-15791BBA4320}" dt="2024-06-27T13:03:45.605" v="5" actId="20577"/>
          <ac:spMkLst>
            <pc:docMk/>
            <pc:sldMk cId="2002102515" sldId="587"/>
            <ac:spMk id="3" creationId="{EE536143-F33D-84A9-DC3A-9728D7DB529C}"/>
          </ac:spMkLst>
        </pc:spChg>
      </pc:sldChg>
      <pc:sldChg chg="modSp add mod">
        <pc:chgData name="Skudlarek, Karen" userId="48538c00-b2ba-473f-af08-20b60a3a0c4e" providerId="ADAL" clId="{796EAC58-8707-4138-9728-15791BBA4320}" dt="2024-06-27T13:45:46.902" v="685" actId="20577"/>
        <pc:sldMkLst>
          <pc:docMk/>
          <pc:sldMk cId="936345940" sldId="588"/>
        </pc:sldMkLst>
        <pc:spChg chg="mod">
          <ac:chgData name="Skudlarek, Karen" userId="48538c00-b2ba-473f-af08-20b60a3a0c4e" providerId="ADAL" clId="{796EAC58-8707-4138-9728-15791BBA4320}" dt="2024-06-27T13:42:25.003" v="634" actId="20577"/>
          <ac:spMkLst>
            <pc:docMk/>
            <pc:sldMk cId="936345940" sldId="588"/>
            <ac:spMk id="2" creationId="{07FD6002-E7C9-43AE-8B63-5ABE487D94F9}"/>
          </ac:spMkLst>
        </pc:spChg>
        <pc:spChg chg="mod">
          <ac:chgData name="Skudlarek, Karen" userId="48538c00-b2ba-473f-af08-20b60a3a0c4e" providerId="ADAL" clId="{796EAC58-8707-4138-9728-15791BBA4320}" dt="2024-06-27T13:45:46.902" v="685" actId="20577"/>
          <ac:spMkLst>
            <pc:docMk/>
            <pc:sldMk cId="936345940" sldId="588"/>
            <ac:spMk id="15" creationId="{91B932A8-2C41-4CC8-B93B-6E5AD145A60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7D781F7-5A19-BBBE-41FC-6345B9E201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C664F2-2D63-50B0-89D9-3D90782156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B6954A6-6073-48AC-BBF4-6746526F1B00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524E76-57D0-0EA8-2C72-DE16A0E68CB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56AB80-5304-0073-2AD8-147979ED75E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099940E-F321-4296-B84D-3125E0DB3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089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1A130987-5D2A-4260-98BF-69E8260882E1}" type="datetimeFigureOut">
              <a:t>4/14/2025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05272B2-4FC2-45E9-86DD-929DAF16975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1658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sabilitystatistics.org/StatusReports/2018-PDF/2018-StatusReport_US.pdf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/>
              <a:t>Erickson, W., Lee, C., &amp; von Schrader, S. (2020). 2018 Disability Status Report: United States. Ithaca, NY: Cornell University Yang-Tan Institute on Employment and Disability(YTI).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https://www.disabilitystatistics.org/StatusReports/2018-PDF/2018-StatusReport_US.pdf</a:t>
            </a:r>
            <a:endParaRPr lang="en-US" sz="1800" u="sng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u="sng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2022: Employment with disability 30%, Employment without disability 63%</a:t>
            </a:r>
            <a:endParaRPr lang="en-US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4C3292-DE3B-4316-9031-5F54AEF1BFA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89008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6606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000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78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740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93485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744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108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835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9348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02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10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04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03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7380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8778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32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DD1F6-972C-438D-9046-8F846C5933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A5BA2C-7475-4A7B-B708-734D9B9497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91A16-2DA2-4E82-B1BF-9FED2E85E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36A73-6AF4-47E3-A51B-DF9F8B71C655}" type="datetime1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E4A76-B89C-433D-91A8-E3C01DD21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EABA7-D258-4F37-857C-3AC48EE39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970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87763-0A25-4750-BC8F-1F6800330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FD9A86-2757-4E0F-B643-6C044D2B3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988B7-8F7B-4643-841B-A9BBA6A54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A96C7-CB88-4286-A139-9CC25163BAA2}" type="datetime1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569F9-C0C2-4928-AE26-E1C55D8AC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D24C7-A0CD-47DF-9F05-DC92CB849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7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37F25C-E235-4D13-AC38-1108B2D548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53B606-DA55-4BC8-BB7C-F58AD4AC09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D5C61-61F2-40BF-A2E2-AF36AF8FE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94E3-E85E-457D-9AD3-49173537B014}" type="datetime1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E0A67-70AB-4D4F-9D71-0FAE8E8CE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F76A5-F83B-422D-A38A-CBE149BE6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2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B1B51-B744-4B26-871C-D82563969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121CC-2673-495B-A5E2-F0A56B721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82A8B-E77A-47EA-9E20-800EAE1C7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8984-1ED1-4DDA-B40D-3EC2EDCEBE7B}" type="datetime1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2F4ED-1A39-4D19-9C86-953350ED1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F7699-0CF0-4095-87F2-D5C9285BB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5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8BA00-F353-4CB6-AF7B-D4722F852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008AD-8EE3-4039-AE82-0E6381045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A4DAF-392B-4402-9E3A-C799868FC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A4C7-93A1-414B-A7D3-A4CF041704E0}" type="datetime1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4EE8C-C83B-4658-822F-B6AB9D000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DFCE44-AABD-4FC5-9102-FE4EDAF7E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04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ED786-7ACB-4636-859F-7CD8303DC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FA12A-B07E-4AFB-9FB5-83E7A13BB8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74EC7D-8EAC-498D-8349-B4D9AB708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CE3307-2A5C-479F-96DC-8284ABE0B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67B7-F436-4212-98CD-53137B088647}" type="datetime1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0945CB-E26E-4421-8297-D6929FD6F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907F29-E54F-4000-99BF-8BDE5C9B3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9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60E04-9E4F-4264-B5CD-1F0E6F254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2F97A1-05A4-4BC6-8CA7-87B85028A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E906B1-985F-4437-B921-583F76DDE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765773-9403-43F1-BB39-E2EC29FB2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F897AE-27E5-41EC-9810-6DE971732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E0E60E-AC05-431C-80B7-4205EE883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E336-1BEB-47BF-BAC0-7BA7B2F31892}" type="datetime1">
              <a:rPr lang="en-US" smtClean="0"/>
              <a:t>4/14/2025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5E6AE3-1329-4ACA-813E-120EEB575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4F6DF4-C5D8-4C69-9EE6-5380B7E0E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05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C7189-ADE1-4554-B986-5CC8E71B2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38644E-7513-4FCE-9CFD-1F1AF5657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17E7-C181-4F53-B67A-0ED5FBD18FEB}" type="datetime1">
              <a:rPr lang="en-US" smtClean="0"/>
              <a:t>4/14/2025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671716-815F-4619-A712-4F51B7A2D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37944B-A3DC-4447-947A-A5DD232C9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4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D9A788-7020-46FC-A210-2A0A8A0B3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30B8-926B-4352-8A6B-7FC1F2B2E595}" type="datetime1">
              <a:rPr lang="en-US" smtClean="0"/>
              <a:t>4/14/2025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76F92A-ED2B-4111-BA5A-A58800907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871CB6-A6E3-4865-9C3C-A69BAAC56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56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00A85-52E3-40DD-AFF6-CC4DC1E96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AAC26-A5E3-43D1-A62A-761893A06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BE12AD-8347-4721-B716-F7BB696D8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D59C10-043A-4270-BC8F-5D8F8F837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78B8C-CC62-4EEB-BDDE-C6C2472EB02E}" type="datetime1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A59736-F84C-4869-8E73-173E98464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B6FA40-6A3E-4422-9957-996ED2E00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0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1D6E4-81D0-4F6C-89BA-2AA19222E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7CC7BB-86DC-4BE8-84BC-6288342BED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A3AEF2-5043-42A4-B1C9-B417421ED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8F29F-4DE5-4F3A-9DF6-48E5A7277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70005-B11E-4E75-A1B6-1E25D8157B03}" type="datetime1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40CB8-24B8-41B1-9C7B-8D9A7751D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C12112-B561-4D25-B6AC-BF262AD5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3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7EEC6D-BE85-432B-8291-5C7AEB0DF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8DC14-195A-466B-90FE-6E216735E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29B6F-D427-414D-B57B-DFCBE66C14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923AC-443E-4B92-AF36-6480A0433D2D}" type="datetime1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E2BC4-DE11-4158-9EE6-B3AFF095C5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93B83-60E6-49AB-BE5F-F36EE465BE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74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accessibility.its.uconn.ed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sabilitystatistics.org/StatusReports/2018-PDF/2018-StatusReport_US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uconn-my.sharepoint.com/:u:/g/personal/karen_skudlarek_uconn_edu/EW-mxO6ZikxHi7EWxO1Gsq0B-49elB005lMbL1B8SPLJLg?e=swe6y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accessibility.its.uconn.edu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d.uconn.edu/" TargetMode="External"/><Relationship Id="rId5" Type="http://schemas.openxmlformats.org/officeDocument/2006/relationships/hyperlink" Target="https://accessibility.uconn.edu/" TargetMode="External"/><Relationship Id="rId4" Type="http://schemas.openxmlformats.org/officeDocument/2006/relationships/hyperlink" Target="https://kb.ecampus.uconn.edu/2020/10/06/ecampus-syllabus-template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AAAE3-2147-C5B6-3BF3-14699AF637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" y="891182"/>
            <a:ext cx="10983687" cy="1956682"/>
          </a:xfrm>
        </p:spPr>
        <p:txBody>
          <a:bodyPr anchor="b">
            <a:normAutofit/>
          </a:bodyPr>
          <a:lstStyle/>
          <a:p>
            <a:pPr algn="l"/>
            <a:r>
              <a:rPr lang="en-US" sz="6600" b="1"/>
              <a:t>Digital Accessibility</a:t>
            </a:r>
            <a:br>
              <a:rPr lang="en-US" sz="6600" b="1"/>
            </a:br>
            <a:r>
              <a:rPr lang="en-US" sz="4400" b="1"/>
              <a:t>Create an Inclusive and Accessible Experience </a:t>
            </a:r>
            <a:endParaRPr lang="en-US" sz="6600" b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536143-F33D-84A9-DC3A-9728D7DB52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3415729"/>
            <a:ext cx="10112829" cy="11266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4400" b="1" dirty="0">
                <a:latin typeface="+mj-lt"/>
                <a:ea typeface="+mj-ea"/>
                <a:cs typeface="+mj-cs"/>
              </a:rPr>
              <a:t>Accessible PDFs</a:t>
            </a:r>
          </a:p>
        </p:txBody>
      </p:sp>
      <p:grpSp>
        <p:nvGrpSpPr>
          <p:cNvPr id="7" name="Group 6" descr="UConn Logo">
            <a:extLst>
              <a:ext uri="{FF2B5EF4-FFF2-40B4-BE49-F238E27FC236}">
                <a16:creationId xmlns:a16="http://schemas.microsoft.com/office/drawing/2014/main" id="{86019C4A-AE84-511D-0922-E85B8EDB6F09}"/>
              </a:ext>
            </a:extLst>
          </p:cNvPr>
          <p:cNvGrpSpPr/>
          <p:nvPr/>
        </p:nvGrpSpPr>
        <p:grpSpPr>
          <a:xfrm>
            <a:off x="-3048" y="5991702"/>
            <a:ext cx="12192000" cy="866298"/>
            <a:chOff x="-3048" y="5991702"/>
            <a:chExt cx="12192000" cy="866298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2E6676A-A65B-471E-8D11-7EA57C2D6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3048" y="5991702"/>
              <a:ext cx="12192000" cy="866298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E05C4CC-31D2-1174-F5BF-5F1A2A3891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5069" y="6041933"/>
              <a:ext cx="4504762" cy="7333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02102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9CFB0-AC5C-B406-7387-26EF65FB9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408" y="992094"/>
            <a:ext cx="3890032" cy="2795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Headers:</a:t>
            </a:r>
            <a:b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Out of Order or Not Meaningful </a:t>
            </a:r>
          </a:p>
        </p:txBody>
      </p:sp>
      <p:pic>
        <p:nvPicPr>
          <p:cNvPr id="7" name="Picture 6" descr="Screenshot of headers found on a website highlighting headers with the same name: Homemade pizza.">
            <a:extLst>
              <a:ext uri="{FF2B5EF4-FFF2-40B4-BE49-F238E27FC236}">
                <a16:creationId xmlns:a16="http://schemas.microsoft.com/office/drawing/2014/main" id="{43F8F0C3-542A-C5DA-EA59-0D0809CF10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9130" y="115112"/>
            <a:ext cx="2319720" cy="6627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7182182-8C80-1E2D-6613-CD4041003A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16883" y="758952"/>
            <a:ext cx="1280160" cy="269718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A3A4864-967B-95F2-E19E-87FEDF63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16883" y="1384504"/>
            <a:ext cx="1280160" cy="269718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518799-AB3E-27C8-30C7-1B7FD4B29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16883" y="1990344"/>
            <a:ext cx="1280160" cy="269718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EAC775A-AA94-62BB-D1FD-28E47F6C59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16883" y="2615896"/>
            <a:ext cx="1280160" cy="269718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F5B549-BF07-38F6-684A-2785BA2191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13250" y="3702669"/>
            <a:ext cx="1448453" cy="269718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1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Figure Tags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2292" y="1017542"/>
            <a:ext cx="4389120" cy="733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 fill="none" extrusionOk="0">
                <a:moveTo>
                  <a:pt x="0" y="0"/>
                </a:moveTo>
                <a:cubicBezTo>
                  <a:pt x="4579" y="55"/>
                  <a:pt x="5421" y="-215"/>
                  <a:pt x="10000" y="0"/>
                </a:cubicBezTo>
                <a:cubicBezTo>
                  <a:pt x="10277" y="2930"/>
                  <a:pt x="9971" y="5508"/>
                  <a:pt x="10000" y="10000"/>
                </a:cubicBezTo>
                <a:cubicBezTo>
                  <a:pt x="6498" y="9816"/>
                  <a:pt x="4621" y="9664"/>
                  <a:pt x="0" y="10000"/>
                </a:cubicBezTo>
                <a:cubicBezTo>
                  <a:pt x="289" y="5286"/>
                  <a:pt x="468" y="3362"/>
                  <a:pt x="0" y="0"/>
                </a:cubicBezTo>
                <a:close/>
              </a:path>
              <a:path w="10000" h="10000" stroke="0" extrusionOk="0">
                <a:moveTo>
                  <a:pt x="0" y="0"/>
                </a:moveTo>
                <a:cubicBezTo>
                  <a:pt x="4238" y="109"/>
                  <a:pt x="5419" y="91"/>
                  <a:pt x="10000" y="0"/>
                </a:cubicBezTo>
                <a:cubicBezTo>
                  <a:pt x="9541" y="2005"/>
                  <a:pt x="9791" y="5991"/>
                  <a:pt x="10000" y="10000"/>
                </a:cubicBezTo>
                <a:cubicBezTo>
                  <a:pt x="6302" y="9680"/>
                  <a:pt x="3370" y="10368"/>
                  <a:pt x="0" y="10000"/>
                </a:cubicBezTo>
                <a:cubicBezTo>
                  <a:pt x="493" y="5328"/>
                  <a:pt x="194" y="3896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6DDF-0A0A-5B95-9ED9-339409A4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472"/>
            <a:ext cx="10900410" cy="50337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Be sure to add Alt Text for Images</a:t>
            </a:r>
          </a:p>
        </p:txBody>
      </p:sp>
      <p:pic>
        <p:nvPicPr>
          <p:cNvPr id="5" name="Picture 4" descr="Screenshot of figure tag in PDF with alt text present">
            <a:extLst>
              <a:ext uri="{FF2B5EF4-FFF2-40B4-BE49-F238E27FC236}">
                <a16:creationId xmlns:a16="http://schemas.microsoft.com/office/drawing/2014/main" id="{3F053768-0039-5CC8-3347-EFB8F5301E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241" y="1797441"/>
            <a:ext cx="11329015" cy="45373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72318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>
                <a:latin typeface="Cambria" panose="02040503050406030204" pitchFamily="18" charset="0"/>
                <a:ea typeface="Cambria" panose="02040503050406030204" pitchFamily="18" charset="0"/>
              </a:rPr>
              <a:t>Alt Text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382" y="1017556"/>
            <a:ext cx="1737360" cy="289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 fill="none" extrusionOk="0">
                <a:moveTo>
                  <a:pt x="0" y="0"/>
                </a:moveTo>
                <a:cubicBezTo>
                  <a:pt x="4579" y="55"/>
                  <a:pt x="5421" y="-215"/>
                  <a:pt x="10000" y="0"/>
                </a:cubicBezTo>
                <a:cubicBezTo>
                  <a:pt x="10277" y="2930"/>
                  <a:pt x="9971" y="5508"/>
                  <a:pt x="10000" y="10000"/>
                </a:cubicBezTo>
                <a:cubicBezTo>
                  <a:pt x="6498" y="9816"/>
                  <a:pt x="4621" y="9664"/>
                  <a:pt x="0" y="10000"/>
                </a:cubicBezTo>
                <a:cubicBezTo>
                  <a:pt x="289" y="5286"/>
                  <a:pt x="468" y="3362"/>
                  <a:pt x="0" y="0"/>
                </a:cubicBezTo>
                <a:close/>
              </a:path>
              <a:path w="10000" h="10000" stroke="0" extrusionOk="0">
                <a:moveTo>
                  <a:pt x="0" y="0"/>
                </a:moveTo>
                <a:cubicBezTo>
                  <a:pt x="4238" y="109"/>
                  <a:pt x="5419" y="91"/>
                  <a:pt x="10000" y="0"/>
                </a:cubicBezTo>
                <a:cubicBezTo>
                  <a:pt x="9541" y="2005"/>
                  <a:pt x="9791" y="5991"/>
                  <a:pt x="10000" y="10000"/>
                </a:cubicBezTo>
                <a:cubicBezTo>
                  <a:pt x="6302" y="9680"/>
                  <a:pt x="3370" y="10368"/>
                  <a:pt x="0" y="10000"/>
                </a:cubicBezTo>
                <a:cubicBezTo>
                  <a:pt x="493" y="5328"/>
                  <a:pt x="194" y="3896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6DDF-0A0A-5B95-9ED9-339409A4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472"/>
            <a:ext cx="10900410" cy="312267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ea typeface="+mn-lt"/>
                <a:cs typeface="+mn-lt"/>
              </a:rPr>
              <a:t>Do not start alt text with “picture of” or “graphic of”</a:t>
            </a:r>
          </a:p>
          <a:p>
            <a:r>
              <a:rPr lang="en-US" dirty="0">
                <a:ea typeface="+mn-lt"/>
                <a:cs typeface="+mn-lt"/>
              </a:rPr>
              <a:t>Alt text is accurate (not file name)</a:t>
            </a:r>
          </a:p>
          <a:p>
            <a:r>
              <a:rPr lang="en-US" dirty="0">
                <a:ea typeface="+mn-lt"/>
                <a:cs typeface="+mn-lt"/>
              </a:rPr>
              <a:t>Validate auto-generated alt text</a:t>
            </a:r>
          </a:p>
          <a:p>
            <a:r>
              <a:rPr lang="en-US" dirty="0">
                <a:ea typeface="+mn-lt"/>
                <a:cs typeface="+mn-lt"/>
              </a:rPr>
              <a:t>Include enough information for end user</a:t>
            </a:r>
          </a:p>
          <a:p>
            <a:r>
              <a:rPr lang="en-US" dirty="0">
                <a:ea typeface="+mn-lt"/>
                <a:cs typeface="+mn-lt"/>
              </a:rPr>
              <a:t>Exclude information found near the image (i.e. caption below image)</a:t>
            </a:r>
          </a:p>
          <a:p>
            <a:r>
              <a:rPr lang="en-US" dirty="0">
                <a:ea typeface="+mn-lt"/>
                <a:cs typeface="+mn-lt"/>
              </a:rPr>
              <a:t> Include alt text of images with hyperlink</a:t>
            </a:r>
          </a:p>
          <a:p>
            <a:r>
              <a:rPr lang="en-US" dirty="0">
                <a:ea typeface="+mn-lt"/>
                <a:cs typeface="+mn-lt"/>
              </a:rPr>
              <a:t>Alt text can vary for same image based on context</a:t>
            </a:r>
          </a:p>
          <a:p>
            <a:r>
              <a:rPr lang="en-US" dirty="0">
                <a:ea typeface="+mn-lt"/>
                <a:cs typeface="+mn-lt"/>
              </a:rPr>
              <a:t>Graphs/Charts and maps are more complex</a:t>
            </a:r>
          </a:p>
          <a:p>
            <a:r>
              <a:rPr lang="en-US" dirty="0">
                <a:ea typeface="+mn-lt"/>
                <a:cs typeface="+mn-lt"/>
              </a:rPr>
              <a:t>Ask content creator (person who wants to use the image) to write the alt text</a:t>
            </a:r>
          </a:p>
        </p:txBody>
      </p:sp>
    </p:spTree>
    <p:extLst>
      <p:ext uri="{BB962C8B-B14F-4D97-AF65-F5344CB8AC3E}">
        <p14:creationId xmlns:p14="http://schemas.microsoft.com/office/powerpoint/2010/main" val="1637881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Link Tags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2292" y="1017542"/>
            <a:ext cx="4389120" cy="733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 fill="none" extrusionOk="0">
                <a:moveTo>
                  <a:pt x="0" y="0"/>
                </a:moveTo>
                <a:cubicBezTo>
                  <a:pt x="4579" y="55"/>
                  <a:pt x="5421" y="-215"/>
                  <a:pt x="10000" y="0"/>
                </a:cubicBezTo>
                <a:cubicBezTo>
                  <a:pt x="10277" y="2930"/>
                  <a:pt x="9971" y="5508"/>
                  <a:pt x="10000" y="10000"/>
                </a:cubicBezTo>
                <a:cubicBezTo>
                  <a:pt x="6498" y="9816"/>
                  <a:pt x="4621" y="9664"/>
                  <a:pt x="0" y="10000"/>
                </a:cubicBezTo>
                <a:cubicBezTo>
                  <a:pt x="289" y="5286"/>
                  <a:pt x="468" y="3362"/>
                  <a:pt x="0" y="0"/>
                </a:cubicBezTo>
                <a:close/>
              </a:path>
              <a:path w="10000" h="10000" stroke="0" extrusionOk="0">
                <a:moveTo>
                  <a:pt x="0" y="0"/>
                </a:moveTo>
                <a:cubicBezTo>
                  <a:pt x="4238" y="109"/>
                  <a:pt x="5419" y="91"/>
                  <a:pt x="10000" y="0"/>
                </a:cubicBezTo>
                <a:cubicBezTo>
                  <a:pt x="9541" y="2005"/>
                  <a:pt x="9791" y="5991"/>
                  <a:pt x="10000" y="10000"/>
                </a:cubicBezTo>
                <a:cubicBezTo>
                  <a:pt x="6302" y="9680"/>
                  <a:pt x="3370" y="10368"/>
                  <a:pt x="0" y="10000"/>
                </a:cubicBezTo>
                <a:cubicBezTo>
                  <a:pt x="493" y="5328"/>
                  <a:pt x="194" y="3896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6DDF-0A0A-5B95-9ED9-339409A4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472"/>
            <a:ext cx="10900410" cy="251025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ea typeface="+mn-lt"/>
                <a:cs typeface="+mn-lt"/>
              </a:rPr>
              <a:t>Be sure to add Alt Text for Links</a:t>
            </a:r>
          </a:p>
          <a:p>
            <a:r>
              <a:rPr lang="en-US" dirty="0">
                <a:ea typeface="+mn-lt"/>
                <a:cs typeface="+mn-lt"/>
              </a:rPr>
              <a:t>Screen reader users navigate websites and documents tabbing link to link</a:t>
            </a:r>
          </a:p>
          <a:p>
            <a:r>
              <a:rPr lang="en-US" dirty="0">
                <a:ea typeface="+mn-lt"/>
                <a:cs typeface="+mn-lt"/>
              </a:rPr>
              <a:t>Don’t underline text that isn’t a link</a:t>
            </a:r>
          </a:p>
          <a:p>
            <a:pPr lvl="1"/>
            <a:r>
              <a:rPr lang="en-US" dirty="0">
                <a:ea typeface="+mn-lt"/>
                <a:cs typeface="+mn-lt"/>
              </a:rPr>
              <a:t>Keyboard only users may think it’s a link and can’t access it by </a:t>
            </a:r>
            <a:r>
              <a:rPr lang="en-US" sz="2800" dirty="0">
                <a:ea typeface="+mn-lt"/>
                <a:cs typeface="+mn-lt"/>
              </a:rPr>
              <a:t>tabbing</a:t>
            </a:r>
          </a:p>
          <a:p>
            <a:endParaRPr lang="en-US" sz="3200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</p:txBody>
      </p:sp>
      <p:pic>
        <p:nvPicPr>
          <p:cNvPr id="9" name="Picture 8" descr="Screenshot of link tag in PDF with alt text present">
            <a:extLst>
              <a:ext uri="{FF2B5EF4-FFF2-40B4-BE49-F238E27FC236}">
                <a16:creationId xmlns:a16="http://schemas.microsoft.com/office/drawing/2014/main" id="{C2F9C6E2-484D-3CA5-1818-8A1BD83744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720742"/>
            <a:ext cx="10759126" cy="29678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78213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List Tags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2292" y="1017542"/>
            <a:ext cx="4389120" cy="733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 fill="none" extrusionOk="0">
                <a:moveTo>
                  <a:pt x="0" y="0"/>
                </a:moveTo>
                <a:cubicBezTo>
                  <a:pt x="4579" y="55"/>
                  <a:pt x="5421" y="-215"/>
                  <a:pt x="10000" y="0"/>
                </a:cubicBezTo>
                <a:cubicBezTo>
                  <a:pt x="10277" y="2930"/>
                  <a:pt x="9971" y="5508"/>
                  <a:pt x="10000" y="10000"/>
                </a:cubicBezTo>
                <a:cubicBezTo>
                  <a:pt x="6498" y="9816"/>
                  <a:pt x="4621" y="9664"/>
                  <a:pt x="0" y="10000"/>
                </a:cubicBezTo>
                <a:cubicBezTo>
                  <a:pt x="289" y="5286"/>
                  <a:pt x="468" y="3362"/>
                  <a:pt x="0" y="0"/>
                </a:cubicBezTo>
                <a:close/>
              </a:path>
              <a:path w="10000" h="10000" stroke="0" extrusionOk="0">
                <a:moveTo>
                  <a:pt x="0" y="0"/>
                </a:moveTo>
                <a:cubicBezTo>
                  <a:pt x="4238" y="109"/>
                  <a:pt x="5419" y="91"/>
                  <a:pt x="10000" y="0"/>
                </a:cubicBezTo>
                <a:cubicBezTo>
                  <a:pt x="9541" y="2005"/>
                  <a:pt x="9791" y="5991"/>
                  <a:pt x="10000" y="10000"/>
                </a:cubicBezTo>
                <a:cubicBezTo>
                  <a:pt x="6302" y="9680"/>
                  <a:pt x="3370" y="10368"/>
                  <a:pt x="0" y="10000"/>
                </a:cubicBezTo>
                <a:cubicBezTo>
                  <a:pt x="493" y="5328"/>
                  <a:pt x="194" y="3896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6DDF-0A0A-5B95-9ED9-339409A4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471"/>
            <a:ext cx="10900410" cy="4067665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1"/>
            <a:r>
              <a:rPr lang="en-US" sz="2800" dirty="0">
                <a:ea typeface="+mn-lt"/>
                <a:cs typeface="+mn-lt"/>
              </a:rPr>
              <a:t>L (List)</a:t>
            </a:r>
          </a:p>
          <a:p>
            <a:pPr lvl="2"/>
            <a:r>
              <a:rPr lang="en-US" sz="2400" dirty="0">
                <a:ea typeface="+mn-lt"/>
                <a:cs typeface="+mn-lt"/>
              </a:rPr>
              <a:t>LI (List Item)</a:t>
            </a:r>
          </a:p>
          <a:p>
            <a:pPr lvl="3"/>
            <a:r>
              <a:rPr lang="en-US" sz="2000" dirty="0" err="1">
                <a:ea typeface="+mn-lt"/>
                <a:cs typeface="+mn-lt"/>
              </a:rPr>
              <a:t>Lbl</a:t>
            </a:r>
            <a:r>
              <a:rPr lang="en-US" sz="2000" dirty="0">
                <a:ea typeface="+mn-lt"/>
                <a:cs typeface="+mn-lt"/>
              </a:rPr>
              <a:t> (Label – bullet, number, etc.)</a:t>
            </a:r>
          </a:p>
          <a:p>
            <a:pPr lvl="3"/>
            <a:r>
              <a:rPr lang="en-US" sz="2000" dirty="0" err="1">
                <a:ea typeface="+mn-lt"/>
                <a:cs typeface="+mn-lt"/>
              </a:rPr>
              <a:t>Lbody</a:t>
            </a:r>
            <a:r>
              <a:rPr lang="en-US" sz="2000" dirty="0">
                <a:ea typeface="+mn-lt"/>
                <a:cs typeface="+mn-lt"/>
              </a:rPr>
              <a:t> (text of the list item)</a:t>
            </a:r>
          </a:p>
          <a:p>
            <a:pPr lvl="2"/>
            <a:r>
              <a:rPr lang="en-US" sz="2400" dirty="0">
                <a:ea typeface="+mn-lt"/>
                <a:cs typeface="+mn-lt"/>
              </a:rPr>
              <a:t>LI </a:t>
            </a:r>
          </a:p>
          <a:p>
            <a:pPr lvl="3"/>
            <a:r>
              <a:rPr lang="en-US" sz="2000" dirty="0" err="1">
                <a:ea typeface="+mn-lt"/>
                <a:cs typeface="+mn-lt"/>
              </a:rPr>
              <a:t>Lbl</a:t>
            </a:r>
            <a:endParaRPr lang="en-US" sz="2000" dirty="0">
              <a:ea typeface="+mn-lt"/>
              <a:cs typeface="+mn-lt"/>
            </a:endParaRPr>
          </a:p>
          <a:p>
            <a:pPr lvl="3"/>
            <a:r>
              <a:rPr lang="en-US" sz="2000" dirty="0" err="1">
                <a:ea typeface="+mn-lt"/>
                <a:cs typeface="+mn-lt"/>
              </a:rPr>
              <a:t>Lbody</a:t>
            </a:r>
            <a:endParaRPr lang="en-US" sz="2000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</p:txBody>
      </p:sp>
      <p:pic>
        <p:nvPicPr>
          <p:cNvPr id="6" name="Picture 5" descr="Screenshot of PDF tag tree with List tag, list item, list label, and list body.">
            <a:extLst>
              <a:ext uri="{FF2B5EF4-FFF2-40B4-BE49-F238E27FC236}">
                <a16:creationId xmlns:a16="http://schemas.microsoft.com/office/drawing/2014/main" id="{C5EBF845-0A09-9E96-FCD5-880721A43B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8648" y="1412350"/>
            <a:ext cx="3533333" cy="35619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Screenshot of a list of two items with bullets">
            <a:extLst>
              <a:ext uri="{FF2B5EF4-FFF2-40B4-BE49-F238E27FC236}">
                <a16:creationId xmlns:a16="http://schemas.microsoft.com/office/drawing/2014/main" id="{A836A14F-0018-9CA2-6DD1-9ECF0B57F4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153" y="4256968"/>
            <a:ext cx="6009524" cy="11047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95737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True Tables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6458" y="1017740"/>
            <a:ext cx="2468880" cy="411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 fill="none" extrusionOk="0">
                <a:moveTo>
                  <a:pt x="0" y="0"/>
                </a:moveTo>
                <a:cubicBezTo>
                  <a:pt x="4579" y="55"/>
                  <a:pt x="5421" y="-215"/>
                  <a:pt x="10000" y="0"/>
                </a:cubicBezTo>
                <a:cubicBezTo>
                  <a:pt x="10277" y="2930"/>
                  <a:pt x="9971" y="5508"/>
                  <a:pt x="10000" y="10000"/>
                </a:cubicBezTo>
                <a:cubicBezTo>
                  <a:pt x="6498" y="9816"/>
                  <a:pt x="4621" y="9664"/>
                  <a:pt x="0" y="10000"/>
                </a:cubicBezTo>
                <a:cubicBezTo>
                  <a:pt x="289" y="5286"/>
                  <a:pt x="468" y="3362"/>
                  <a:pt x="0" y="0"/>
                </a:cubicBezTo>
                <a:close/>
              </a:path>
              <a:path w="10000" h="10000" stroke="0" extrusionOk="0">
                <a:moveTo>
                  <a:pt x="0" y="0"/>
                </a:moveTo>
                <a:cubicBezTo>
                  <a:pt x="4238" y="109"/>
                  <a:pt x="5419" y="91"/>
                  <a:pt x="10000" y="0"/>
                </a:cubicBezTo>
                <a:cubicBezTo>
                  <a:pt x="9541" y="2005"/>
                  <a:pt x="9791" y="5991"/>
                  <a:pt x="10000" y="10000"/>
                </a:cubicBezTo>
                <a:cubicBezTo>
                  <a:pt x="6302" y="9680"/>
                  <a:pt x="3370" y="10368"/>
                  <a:pt x="0" y="10000"/>
                </a:cubicBezTo>
                <a:cubicBezTo>
                  <a:pt x="493" y="5328"/>
                  <a:pt x="194" y="3896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6DDF-0A0A-5B95-9ED9-339409A4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9448"/>
            <a:ext cx="10684764" cy="452132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>
                <a:ea typeface="+mn-lt"/>
                <a:cs typeface="+mn-lt"/>
              </a:rPr>
              <a:t>Use only data for tables</a:t>
            </a:r>
          </a:p>
          <a:p>
            <a:r>
              <a:rPr lang="en-US" sz="3200" dirty="0">
                <a:ea typeface="+mn-lt"/>
                <a:cs typeface="+mn-lt"/>
              </a:rPr>
              <a:t>Designate top row as the header for each column and/or row</a:t>
            </a:r>
          </a:p>
          <a:p>
            <a:r>
              <a:rPr lang="en-US" sz="3200" dirty="0">
                <a:ea typeface="+mn-lt"/>
                <a:cs typeface="+mn-lt"/>
              </a:rPr>
              <a:t>Table must start with a &lt;Table&gt; tag.</a:t>
            </a:r>
          </a:p>
          <a:p>
            <a:pPr lvl="1"/>
            <a:r>
              <a:rPr lang="en-US" sz="2800" dirty="0">
                <a:ea typeface="+mn-lt"/>
                <a:cs typeface="+mn-lt"/>
              </a:rPr>
              <a:t>Select the &lt;Table&gt; tag to expand a list of table rows (&lt;TR&gt;). You should have one &lt;TR&gt; tag for each row in the table including the header row(s).</a:t>
            </a:r>
          </a:p>
          <a:p>
            <a:pPr lvl="1"/>
            <a:r>
              <a:rPr lang="en-US" sz="2800" dirty="0">
                <a:ea typeface="+mn-lt"/>
                <a:cs typeface="+mn-lt"/>
              </a:rPr>
              <a:t>If the first row of the table is a header row, double click on each column (&lt;TD&gt;) to rename the element as a &lt;TH&gt;</a:t>
            </a:r>
          </a:p>
          <a:p>
            <a:pPr lvl="1"/>
            <a:r>
              <a:rPr lang="en-US" sz="2800" dirty="0">
                <a:ea typeface="+mn-lt"/>
                <a:cs typeface="+mn-lt"/>
              </a:rPr>
              <a:t>The first column of the table may also be used as a header. If so, expand each of the remaining Table Rows (&lt;TR&gt;). In each table row, change the first &lt;TD&gt; tag to a &lt;TH&gt; tag to mark it as a table header.</a:t>
            </a:r>
          </a:p>
          <a:p>
            <a:endParaRPr lang="en-US" sz="32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3421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Tagged Table Example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5939" y="1030704"/>
            <a:ext cx="4846320" cy="8083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 fill="none" extrusionOk="0">
                <a:moveTo>
                  <a:pt x="0" y="0"/>
                </a:moveTo>
                <a:cubicBezTo>
                  <a:pt x="4579" y="55"/>
                  <a:pt x="5421" y="-215"/>
                  <a:pt x="10000" y="0"/>
                </a:cubicBezTo>
                <a:cubicBezTo>
                  <a:pt x="10277" y="2930"/>
                  <a:pt x="9971" y="5508"/>
                  <a:pt x="10000" y="10000"/>
                </a:cubicBezTo>
                <a:cubicBezTo>
                  <a:pt x="6498" y="9816"/>
                  <a:pt x="4621" y="9664"/>
                  <a:pt x="0" y="10000"/>
                </a:cubicBezTo>
                <a:cubicBezTo>
                  <a:pt x="289" y="5286"/>
                  <a:pt x="468" y="3362"/>
                  <a:pt x="0" y="0"/>
                </a:cubicBezTo>
                <a:close/>
              </a:path>
              <a:path w="10000" h="10000" stroke="0" extrusionOk="0">
                <a:moveTo>
                  <a:pt x="0" y="0"/>
                </a:moveTo>
                <a:cubicBezTo>
                  <a:pt x="4238" y="109"/>
                  <a:pt x="5419" y="91"/>
                  <a:pt x="10000" y="0"/>
                </a:cubicBezTo>
                <a:cubicBezTo>
                  <a:pt x="9541" y="2005"/>
                  <a:pt x="9791" y="5991"/>
                  <a:pt x="10000" y="10000"/>
                </a:cubicBezTo>
                <a:cubicBezTo>
                  <a:pt x="6302" y="9680"/>
                  <a:pt x="3370" y="10368"/>
                  <a:pt x="0" y="10000"/>
                </a:cubicBezTo>
                <a:cubicBezTo>
                  <a:pt x="493" y="5328"/>
                  <a:pt x="194" y="3896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BA6D16-06A5-6387-07A7-0051FC4CBD51}"/>
              </a:ext>
            </a:extLst>
          </p:cNvPr>
          <p:cNvSpPr txBox="1"/>
          <p:nvPr/>
        </p:nvSpPr>
        <p:spPr>
          <a:xfrm>
            <a:off x="927652" y="1376559"/>
            <a:ext cx="68314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first TR tag is the first table row that contain headers so each item below it is TH (table header)</a:t>
            </a:r>
            <a:br>
              <a:rPr lang="en-US" sz="2000" dirty="0"/>
            </a:b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remaining TR tags are the rows below the first column of headers and the first column is marked as a header TH.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So, the first tag under the remaining TR is TH for the heading in the first column</a:t>
            </a:r>
          </a:p>
        </p:txBody>
      </p:sp>
      <p:pic>
        <p:nvPicPr>
          <p:cNvPr id="9" name="Picture 8" descr="Screenshot of table tags panel">
            <a:extLst>
              <a:ext uri="{FF2B5EF4-FFF2-40B4-BE49-F238E27FC236}">
                <a16:creationId xmlns:a16="http://schemas.microsoft.com/office/drawing/2014/main" id="{F57EBB96-5E83-4386-1008-77368DBD2B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3401" y="428111"/>
            <a:ext cx="2892660" cy="60017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0C20989-07DB-3F79-3E82-3B689BCD85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12110"/>
              </p:ext>
            </p:extLst>
          </p:nvPr>
        </p:nvGraphicFramePr>
        <p:xfrm>
          <a:off x="838199" y="4060506"/>
          <a:ext cx="6382870" cy="1916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6574">
                  <a:extLst>
                    <a:ext uri="{9D8B030D-6E8A-4147-A177-3AD203B41FA5}">
                      <a16:colId xmlns:a16="http://schemas.microsoft.com/office/drawing/2014/main" val="2458731327"/>
                    </a:ext>
                  </a:extLst>
                </a:gridCol>
                <a:gridCol w="1276574">
                  <a:extLst>
                    <a:ext uri="{9D8B030D-6E8A-4147-A177-3AD203B41FA5}">
                      <a16:colId xmlns:a16="http://schemas.microsoft.com/office/drawing/2014/main" val="3927138498"/>
                    </a:ext>
                  </a:extLst>
                </a:gridCol>
                <a:gridCol w="1276574">
                  <a:extLst>
                    <a:ext uri="{9D8B030D-6E8A-4147-A177-3AD203B41FA5}">
                      <a16:colId xmlns:a16="http://schemas.microsoft.com/office/drawing/2014/main" val="906236164"/>
                    </a:ext>
                  </a:extLst>
                </a:gridCol>
                <a:gridCol w="1276574">
                  <a:extLst>
                    <a:ext uri="{9D8B030D-6E8A-4147-A177-3AD203B41FA5}">
                      <a16:colId xmlns:a16="http://schemas.microsoft.com/office/drawing/2014/main" val="3649409124"/>
                    </a:ext>
                  </a:extLst>
                </a:gridCol>
                <a:gridCol w="1276574">
                  <a:extLst>
                    <a:ext uri="{9D8B030D-6E8A-4147-A177-3AD203B41FA5}">
                      <a16:colId xmlns:a16="http://schemas.microsoft.com/office/drawing/2014/main" val="1628025379"/>
                    </a:ext>
                  </a:extLst>
                </a:gridCol>
              </a:tblGrid>
              <a:tr h="3194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Summer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Fall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Winter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Spring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1230754"/>
                  </a:ext>
                </a:extLst>
              </a:tr>
              <a:tr h="3194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Monday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9:00-5:00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9:00-3:00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9:00-3:00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9:00-5:00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709878"/>
                  </a:ext>
                </a:extLst>
              </a:tr>
              <a:tr h="3194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Tuesday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8:00-6:00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9:00-6:00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9:00-3:00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8:00-6:00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4342754"/>
                  </a:ext>
                </a:extLst>
              </a:tr>
              <a:tr h="3194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Wednesday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8:00-6:00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9:00-6:00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9:00-3:00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8:00-6:00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5399930"/>
                  </a:ext>
                </a:extLst>
              </a:tr>
              <a:tr h="3194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Thursday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8:00-6:00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9:00-6:00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9:00-3:00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8:00-6:00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2340529"/>
                  </a:ext>
                </a:extLst>
              </a:tr>
              <a:tr h="3194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Friday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9:00-3:00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Closed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Closed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9:00-3:00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9788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7814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>
                <a:latin typeface="Cambria" panose="02040503050406030204" pitchFamily="18" charset="0"/>
                <a:ea typeface="Cambria" panose="02040503050406030204" pitchFamily="18" charset="0"/>
              </a:rPr>
              <a:t>Descriptive Hyperlinks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5275" y="1030693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6DDF-0A0A-5B95-9ED9-339409A4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6558"/>
            <a:ext cx="10684764" cy="528713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>
                <a:ea typeface="+mn-lt"/>
                <a:cs typeface="+mn-lt"/>
              </a:rPr>
              <a:t>Screen reader users navigate websites tabbing link to link</a:t>
            </a:r>
          </a:p>
          <a:p>
            <a:r>
              <a:rPr lang="en-US" sz="3200" dirty="0">
                <a:ea typeface="+mn-lt"/>
                <a:cs typeface="+mn-lt"/>
              </a:rPr>
              <a:t> Writing link text where it is going</a:t>
            </a:r>
          </a:p>
          <a:p>
            <a:pPr lvl="1"/>
            <a:r>
              <a:rPr lang="en-US" sz="2800" dirty="0">
                <a:ea typeface="+mn-lt"/>
                <a:cs typeface="+mn-lt"/>
              </a:rPr>
              <a:t>Do not use “click here,” “learn more,” “read more”</a:t>
            </a:r>
          </a:p>
          <a:p>
            <a:r>
              <a:rPr lang="en-US" sz="3200" dirty="0">
                <a:ea typeface="+mn-lt"/>
                <a:cs typeface="+mn-lt"/>
              </a:rPr>
              <a:t>Example:</a:t>
            </a:r>
          </a:p>
          <a:p>
            <a:pPr lvl="1"/>
            <a:r>
              <a:rPr lang="en-US" sz="2800" dirty="0">
                <a:ea typeface="+mn-lt"/>
                <a:cs typeface="+mn-lt"/>
                <a:hlinkClick r:id="rId3" tooltip="IT Accessibility Website"/>
              </a:rPr>
              <a:t>IT Accessibility</a:t>
            </a:r>
            <a:endParaRPr lang="en-US" sz="2800" dirty="0">
              <a:ea typeface="+mn-lt"/>
              <a:cs typeface="+mn-lt"/>
            </a:endParaRPr>
          </a:p>
          <a:p>
            <a:r>
              <a:rPr lang="en-US" sz="3200" b="1" dirty="0">
                <a:ea typeface="+mn-lt"/>
                <a:cs typeface="+mn-lt"/>
              </a:rPr>
              <a:t>Don’t underline text that isn’t a link</a:t>
            </a:r>
          </a:p>
          <a:p>
            <a:pPr lvl="1"/>
            <a:r>
              <a:rPr lang="en-US" sz="2800" dirty="0">
                <a:ea typeface="+mn-lt"/>
                <a:cs typeface="+mn-lt"/>
              </a:rPr>
              <a:t>Keyboard only users may think it’s a link and can’t access it by tabbing</a:t>
            </a:r>
            <a:endParaRPr lang="en-US" sz="2800" b="1" dirty="0">
              <a:ea typeface="+mn-lt"/>
              <a:cs typeface="+mn-lt"/>
            </a:endParaRPr>
          </a:p>
          <a:p>
            <a:pPr lvl="1"/>
            <a:endParaRPr lang="en-US" sz="32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0078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48AA-DDB8-61B5-4921-DDC677DD9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84" y="1562100"/>
            <a:ext cx="3795642" cy="3733800"/>
          </a:xfrm>
        </p:spPr>
        <p:txBody>
          <a:bodyPr>
            <a:normAutofit/>
          </a:bodyPr>
          <a:lstStyle/>
          <a:p>
            <a:pPr algn="ctr"/>
            <a:r>
              <a:rPr lang="en-US" b="1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Accessible Colors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C10CF7D-C3E0-4A95-D888-99C1A3049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915" y="540630"/>
            <a:ext cx="5972958" cy="5583945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sz="3200" b="1">
                <a:solidFill>
                  <a:schemeClr val="tx1">
                    <a:lumMod val="85000"/>
                    <a:lumOff val="15000"/>
                  </a:schemeClr>
                </a:solidFill>
              </a:rPr>
              <a:t>Contrast Font 18 and higher 3:1</a:t>
            </a:r>
          </a:p>
          <a:p>
            <a:pPr>
              <a:lnSpc>
                <a:spcPct val="120000"/>
              </a:lnSpc>
            </a:pPr>
            <a:r>
              <a:rPr lang="en-US" sz="3200" b="1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/>
              </a:rPr>
              <a:t>Contrast Font below 18 4.5:1</a:t>
            </a:r>
          </a:p>
          <a:p>
            <a:pPr>
              <a:lnSpc>
                <a:spcPct val="120000"/>
              </a:lnSpc>
            </a:pPr>
            <a:r>
              <a:rPr lang="en-US" sz="3200" b="1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/>
              </a:rPr>
              <a:t>Do not use color alone to convey information</a:t>
            </a:r>
          </a:p>
          <a:p>
            <a:pPr>
              <a:lnSpc>
                <a:spcPct val="120000"/>
              </a:lnSpc>
            </a:pPr>
            <a:r>
              <a:rPr lang="en-US" sz="3200" b="1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/>
              </a:rPr>
              <a:t>Avoid using Red and Black or Red and Green Combination</a:t>
            </a:r>
          </a:p>
          <a:p>
            <a:pPr>
              <a:lnSpc>
                <a:spcPct val="120000"/>
              </a:lnSpc>
            </a:pPr>
            <a:r>
              <a:rPr lang="en-US" sz="3200" b="1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/>
              </a:rPr>
              <a:t>Text on Images</a:t>
            </a:r>
          </a:p>
          <a:p>
            <a:pPr>
              <a:lnSpc>
                <a:spcPct val="120000"/>
              </a:lnSpc>
            </a:pPr>
            <a:r>
              <a:rPr lang="en-US" sz="3200" b="1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/>
              </a:rPr>
              <a:t>Use tools to check color contrast and simulate color blindness</a:t>
            </a:r>
          </a:p>
        </p:txBody>
      </p:sp>
    </p:spTree>
    <p:extLst>
      <p:ext uri="{BB962C8B-B14F-4D97-AF65-F5344CB8AC3E}">
        <p14:creationId xmlns:p14="http://schemas.microsoft.com/office/powerpoint/2010/main" val="1864387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250"/>
    </mc:Choice>
    <mc:Fallback xmlns="">
      <p:transition spd="slow" advTm="12025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57" y="-177604"/>
            <a:ext cx="11729085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+mn-lt"/>
                <a:ea typeface="Cambria" panose="02040503050406030204" pitchFamily="18" charset="0"/>
              </a:rPr>
              <a:t>Basic Accessibility Checklist for PDFs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6DDF-0A0A-5B95-9ED9-339409A4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344" y="761323"/>
            <a:ext cx="10684764" cy="5648795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en-US" sz="3200" dirty="0">
                <a:ea typeface="+mn-lt"/>
                <a:cs typeface="+mn-lt"/>
              </a:rPr>
              <a:t> Add accessibility tools to Acrobat Pro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>
                <a:ea typeface="+mn-lt"/>
                <a:cs typeface="+mn-lt"/>
              </a:rPr>
              <a:t>Document Title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>
                <a:ea typeface="+mn-lt"/>
                <a:cs typeface="+mn-lt"/>
              </a:rPr>
              <a:t>Alt </a:t>
            </a:r>
            <a:r>
              <a:rPr lang="en-US" sz="3200" dirty="0">
                <a:ea typeface="+mn-lt"/>
                <a:cs typeface="+mn-lt"/>
              </a:rPr>
              <a:t>Text for images (verify auto generated alt text)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>
                <a:ea typeface="+mn-lt"/>
                <a:cs typeface="+mn-lt"/>
              </a:rPr>
              <a:t> Descriptive Hyperlinks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>
                <a:ea typeface="+mn-lt"/>
                <a:cs typeface="+mn-lt"/>
              </a:rPr>
              <a:t> True Tables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>
                <a:ea typeface="+mn-lt"/>
                <a:cs typeface="+mn-lt"/>
              </a:rPr>
              <a:t> Adequate color contrast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>
                <a:ea typeface="+mn-lt"/>
                <a:cs typeface="+mn-lt"/>
              </a:rPr>
              <a:t> Tag Tree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800" dirty="0">
                <a:ea typeface="+mn-lt"/>
                <a:cs typeface="+mn-lt"/>
              </a:rPr>
              <a:t>Headers, Figures, Paragraphs, Links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800" dirty="0">
                <a:ea typeface="+mn-lt"/>
                <a:cs typeface="+mn-lt"/>
              </a:rPr>
              <a:t>Tables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800" dirty="0">
                <a:ea typeface="+mn-lt"/>
                <a:cs typeface="+mn-lt"/>
              </a:rPr>
              <a:t>Lists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>
                <a:ea typeface="+mn-lt"/>
                <a:cs typeface="+mn-lt"/>
              </a:rPr>
              <a:t>Reading Order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32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98706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81DD6-8E1D-4F56-540A-A4E0BD4AF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71" y="1739329"/>
            <a:ext cx="3201366" cy="3387497"/>
          </a:xfrm>
        </p:spPr>
        <p:txBody>
          <a:bodyPr anchor="b">
            <a:normAutofit fontScale="90000"/>
          </a:bodyPr>
          <a:lstStyle/>
          <a:p>
            <a:pPr algn="r"/>
            <a:r>
              <a:rPr lang="en-US" sz="4000" b="1"/>
              <a:t>Quick Statistics</a:t>
            </a:r>
            <a:br>
              <a:rPr lang="en-US" sz="4000" b="1"/>
            </a:br>
            <a:r>
              <a:rPr lang="en-US" sz="4000" b="1"/>
              <a:t>(ages 21-64) Individuals with Disability vs. Individuals without Disability</a:t>
            </a:r>
            <a:br>
              <a:rPr lang="en-US" sz="4000" b="1"/>
            </a:br>
            <a:r>
              <a:rPr lang="en-US" sz="4000" b="1"/>
              <a:t>2018 (2022)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55680F7-AC3C-8B8E-31C1-2566CBBD0BF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>
          <a:xfrm>
            <a:off x="4764849" y="413110"/>
            <a:ext cx="6877905" cy="2782764"/>
          </a:xfrm>
          <a:prstGeom prst="rect">
            <a:avLst/>
          </a:prstGeom>
          <a:ln w="57150">
            <a:solidFill>
              <a:srgbClr val="83B2C9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Bachelor’s Degree or more without disability: 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35.2% (38.6%)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b="1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Bachelor’s Degree or more with disability: </a:t>
            </a:r>
            <a:r>
              <a:rPr lang="en-US" sz="3200" b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15.2 % (18.7%)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2F885-4F7E-2215-C842-AC0FE79DB62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870" y="3974352"/>
            <a:ext cx="7647239" cy="2235023"/>
          </a:xfrm>
          <a:ln w="57150">
            <a:solidFill>
              <a:srgbClr val="83B2C9"/>
            </a:solidFill>
          </a:ln>
        </p:spPr>
        <p:txBody>
          <a:bodyPr anchor="ctr">
            <a:noAutofit/>
          </a:bodyPr>
          <a:lstStyle/>
          <a:p>
            <a:pPr marL="0" marR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Employment without disability: </a:t>
            </a:r>
            <a:r>
              <a:rPr lang="en-US" sz="32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</a:t>
            </a:r>
            <a:r>
              <a:rPr lang="en-US" sz="3200" b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0.0% (63%)</a:t>
            </a:r>
          </a:p>
          <a:p>
            <a:pPr marL="0" marR="0" lv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200" b="1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Employment with disability: </a:t>
            </a:r>
            <a:r>
              <a:rPr lang="en-US" sz="3200" b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37.8 % (30%)</a:t>
            </a:r>
            <a:endParaRPr lang="en-US" sz="3200" b="1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C42DDBA-CD75-C60B-EA7C-6B5CE1014F1E}"/>
              </a:ext>
            </a:extLst>
          </p:cNvPr>
          <p:cNvSpPr txBox="1"/>
          <p:nvPr/>
        </p:nvSpPr>
        <p:spPr>
          <a:xfrm>
            <a:off x="4599161" y="6379799"/>
            <a:ext cx="744194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Source: </a:t>
            </a:r>
            <a:r>
              <a:rPr kumimoji="0" lang="en-US" sz="1400" b="0" i="0" u="sng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https://www.disabilitystatistics.org/StatusReports/2018-PDF/2018-StatusReport_US.pdf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57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 uiExpand="1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Tools to Test PDFs for Accessibility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5275" y="1030693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6DDF-0A0A-5B95-9ED9-339409A4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6558"/>
            <a:ext cx="10684764" cy="528713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>
                <a:ea typeface="+mn-lt"/>
                <a:cs typeface="+mn-lt"/>
                <a:hlinkClick r:id="rId3"/>
              </a:rPr>
              <a:t>PDF Accessibility Checker </a:t>
            </a:r>
            <a:r>
              <a:rPr lang="en-US" sz="3200" dirty="0">
                <a:ea typeface="+mn-lt"/>
                <a:cs typeface="+mn-lt"/>
              </a:rPr>
              <a:t>for Windows only </a:t>
            </a:r>
          </a:p>
          <a:p>
            <a:r>
              <a:rPr lang="en-US" sz="3200" dirty="0">
                <a:ea typeface="+mn-lt"/>
                <a:cs typeface="+mn-lt"/>
              </a:rPr>
              <a:t>Blackboard Ally</a:t>
            </a:r>
          </a:p>
          <a:p>
            <a:pPr lvl="1"/>
            <a:r>
              <a:rPr lang="en-US" dirty="0">
                <a:ea typeface="+mn-lt"/>
                <a:cs typeface="+mn-lt"/>
              </a:rPr>
              <a:t>If you have access to a course or organization in HuskyCT (Blackboard) you can upload files to it. </a:t>
            </a:r>
          </a:p>
          <a:p>
            <a:pPr lvl="1"/>
            <a:r>
              <a:rPr lang="en-US" dirty="0">
                <a:ea typeface="+mn-lt"/>
                <a:cs typeface="+mn-lt"/>
              </a:rPr>
              <a:t>Let me know if you need access to a course and I can add you</a:t>
            </a:r>
          </a:p>
          <a:p>
            <a:pPr lvl="1"/>
            <a:r>
              <a:rPr lang="en-US" dirty="0">
                <a:ea typeface="+mn-lt"/>
                <a:cs typeface="+mn-lt"/>
              </a:rPr>
              <a:t>Ally will assign a score to the file(s). </a:t>
            </a:r>
          </a:p>
          <a:p>
            <a:pPr lvl="1"/>
            <a:r>
              <a:rPr lang="en-US" dirty="0">
                <a:ea typeface="+mn-lt"/>
                <a:cs typeface="+mn-lt"/>
              </a:rPr>
              <a:t>It scans PDF, </a:t>
            </a:r>
            <a:r>
              <a:rPr lang="en-US" dirty="0" err="1">
                <a:ea typeface="+mn-lt"/>
                <a:cs typeface="+mn-lt"/>
              </a:rPr>
              <a:t>DOCx</a:t>
            </a:r>
            <a:r>
              <a:rPr lang="en-US" dirty="0">
                <a:ea typeface="+mn-lt"/>
                <a:cs typeface="+mn-lt"/>
              </a:rPr>
              <a:t>, and </a:t>
            </a:r>
            <a:r>
              <a:rPr lang="en-US" dirty="0" err="1">
                <a:ea typeface="+mn-lt"/>
                <a:cs typeface="+mn-lt"/>
              </a:rPr>
              <a:t>PPTx</a:t>
            </a:r>
            <a:endParaRPr lang="en-US" dirty="0">
              <a:ea typeface="+mn-lt"/>
              <a:cs typeface="+mn-lt"/>
            </a:endParaRPr>
          </a:p>
          <a:p>
            <a:pPr lvl="1"/>
            <a:endParaRPr lang="en-US" sz="32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21227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>
                <a:latin typeface="Cambria" panose="02040503050406030204" pitchFamily="18" charset="0"/>
                <a:ea typeface="Cambria" panose="02040503050406030204" pitchFamily="18" charset="0"/>
              </a:rPr>
              <a:t>More UConn Resources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5275" y="1030693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6DDF-0A0A-5B95-9ED9-339409A4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5985"/>
            <a:ext cx="10684764" cy="452132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b="1">
                <a:ea typeface="+mn-lt"/>
                <a:cs typeface="+mn-lt"/>
                <a:hlinkClick r:id="rId3"/>
              </a:rPr>
              <a:t>ITS Accessibility @ UConn</a:t>
            </a:r>
            <a:endParaRPr lang="en-US" b="1">
              <a:ea typeface="+mn-lt"/>
              <a:cs typeface="+mn-lt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b="1">
                <a:ea typeface="+mn-lt"/>
                <a:cs typeface="+mn-lt"/>
                <a:hlinkClick r:id="rId4"/>
              </a:rPr>
              <a:t>eCampus Accessible Syllabus Templates</a:t>
            </a:r>
            <a:endParaRPr lang="en-US" b="1">
              <a:ea typeface="+mn-lt"/>
              <a:cs typeface="+mn-lt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b="1">
                <a:ea typeface="+mn-lt"/>
                <a:cs typeface="+mn-lt"/>
                <a:hlinkClick r:id="rId5"/>
              </a:rPr>
              <a:t>Office of Institutional Equity: Accessibility @ UConn</a:t>
            </a:r>
            <a:endParaRPr lang="en-US" b="1">
              <a:ea typeface="+mn-lt"/>
              <a:cs typeface="+mn-lt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b="1">
                <a:ea typeface="+mn-lt"/>
                <a:cs typeface="+mn-lt"/>
                <a:hlinkClick r:id="rId6"/>
              </a:rPr>
              <a:t>Center for Students with Disabilities</a:t>
            </a: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62147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6348AA-DDB8-61B5-4921-DDC677DD9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413760" cy="4461163"/>
          </a:xfrm>
        </p:spPr>
        <p:txBody>
          <a:bodyPr>
            <a:normAutofit/>
          </a:bodyPr>
          <a:lstStyle/>
          <a:p>
            <a:r>
              <a:rPr lang="en-US" b="1" dirty="0">
                <a:cs typeface="Calibri Light"/>
              </a:rPr>
              <a:t>Accessible PDFs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90719E94-9974-27B2-27F3-BF3FDAD0F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167272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5C54B544-E7B9-F195-7097-EC8980DA56A9}"/>
              </a:ext>
            </a:extLst>
          </p:cNvPr>
          <p:cNvSpPr txBox="1">
            <a:spLocks/>
          </p:cNvSpPr>
          <p:nvPr/>
        </p:nvSpPr>
        <p:spPr>
          <a:xfrm>
            <a:off x="4851058" y="150876"/>
            <a:ext cx="6414835" cy="6556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Add accessibility tools to Acrobat Pro</a:t>
            </a:r>
          </a:p>
          <a:p>
            <a:pPr>
              <a:lnSpc>
                <a:spcPct val="120000"/>
              </a:lnSpc>
            </a:pP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Document Title</a:t>
            </a:r>
          </a:p>
          <a:p>
            <a:pPr lvl="1">
              <a:lnSpc>
                <a:spcPct val="120000"/>
              </a:lnSpc>
            </a:pPr>
            <a:r>
              <a:rPr lang="en-US" sz="5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Doc Properties &gt; Initial View &gt; Show &gt; Document Title</a:t>
            </a:r>
          </a:p>
          <a:p>
            <a:pPr>
              <a:lnSpc>
                <a:spcPct val="120000"/>
              </a:lnSpc>
            </a:pP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Accessible Fonts</a:t>
            </a:r>
          </a:p>
          <a:p>
            <a:pPr>
              <a:lnSpc>
                <a:spcPct val="120000"/>
              </a:lnSpc>
            </a:pP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Alt Text</a:t>
            </a:r>
          </a:p>
          <a:p>
            <a:pPr>
              <a:lnSpc>
                <a:spcPct val="120000"/>
              </a:lnSpc>
            </a:pP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Descriptive Hyperlinks</a:t>
            </a:r>
          </a:p>
          <a:p>
            <a:pPr>
              <a:lnSpc>
                <a:spcPct val="120000"/>
              </a:lnSpc>
            </a:pP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True Tables</a:t>
            </a:r>
            <a:endParaRPr lang="en-US" sz="6000" b="1" dirty="0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/>
            </a:endParaRPr>
          </a:p>
          <a:p>
            <a:pPr>
              <a:lnSpc>
                <a:spcPct val="120000"/>
              </a:lnSpc>
            </a:pP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Adequate Color Contrast</a:t>
            </a:r>
          </a:p>
          <a:p>
            <a:pPr>
              <a:lnSpc>
                <a:spcPct val="120000"/>
              </a:lnSpc>
            </a:pP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Tag Tree</a:t>
            </a:r>
          </a:p>
          <a:p>
            <a:pPr lvl="1">
              <a:lnSpc>
                <a:spcPct val="120000"/>
              </a:lnSpc>
            </a:pPr>
            <a:r>
              <a:rPr lang="en-US" sz="5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Headers</a:t>
            </a:r>
          </a:p>
          <a:p>
            <a:pPr lvl="1">
              <a:lnSpc>
                <a:spcPct val="120000"/>
              </a:lnSpc>
            </a:pPr>
            <a:r>
              <a:rPr lang="en-US" sz="5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Tables</a:t>
            </a:r>
          </a:p>
          <a:p>
            <a:pPr lvl="1">
              <a:lnSpc>
                <a:spcPct val="120000"/>
              </a:lnSpc>
            </a:pPr>
            <a:r>
              <a:rPr lang="en-US" sz="5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Lists</a:t>
            </a:r>
          </a:p>
          <a:p>
            <a:pPr>
              <a:lnSpc>
                <a:spcPct val="120000"/>
              </a:lnSpc>
            </a:pP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Reading Order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42867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250"/>
    </mc:Choice>
    <mc:Fallback xmlns="">
      <p:transition spd="slow" advTm="12025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D6002-E7C9-43AE-8B63-5ABE487D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Setting Up Acrobat Pro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91B932A8-2C41-4CC8-B93B-6E5AD145A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0" y="1507332"/>
            <a:ext cx="10515600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Tools: add Accessibility Tool and Action Wizard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Accessibility Tool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Auto tagging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Full check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Setting alternate text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Action Wizard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Make accessible 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Select this on an untagged PDF 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ketchy line">
            <a:extLst>
              <a:ext uri="{FF2B5EF4-FFF2-40B4-BE49-F238E27FC236}">
                <a16:creationId xmlns:a16="http://schemas.microsoft.com/office/drawing/2014/main" id="{22D6C8A2-B1DE-358D-DC25-9C156A11C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369023"/>
            <a:ext cx="5212080" cy="870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 fill="none" extrusionOk="0">
                <a:moveTo>
                  <a:pt x="0" y="0"/>
                </a:moveTo>
                <a:cubicBezTo>
                  <a:pt x="4579" y="55"/>
                  <a:pt x="5421" y="-215"/>
                  <a:pt x="10000" y="0"/>
                </a:cubicBezTo>
                <a:cubicBezTo>
                  <a:pt x="10277" y="2930"/>
                  <a:pt x="9971" y="5508"/>
                  <a:pt x="10000" y="10000"/>
                </a:cubicBezTo>
                <a:cubicBezTo>
                  <a:pt x="6498" y="9816"/>
                  <a:pt x="4621" y="9664"/>
                  <a:pt x="0" y="10000"/>
                </a:cubicBezTo>
                <a:cubicBezTo>
                  <a:pt x="289" y="5286"/>
                  <a:pt x="468" y="3362"/>
                  <a:pt x="0" y="0"/>
                </a:cubicBezTo>
                <a:close/>
              </a:path>
              <a:path w="10000" h="10000" stroke="0" extrusionOk="0">
                <a:moveTo>
                  <a:pt x="0" y="0"/>
                </a:moveTo>
                <a:cubicBezTo>
                  <a:pt x="4238" y="109"/>
                  <a:pt x="5419" y="91"/>
                  <a:pt x="10000" y="0"/>
                </a:cubicBezTo>
                <a:cubicBezTo>
                  <a:pt x="9541" y="2005"/>
                  <a:pt x="9791" y="5991"/>
                  <a:pt x="10000" y="10000"/>
                </a:cubicBezTo>
                <a:cubicBezTo>
                  <a:pt x="6302" y="9680"/>
                  <a:pt x="3370" y="10368"/>
                  <a:pt x="0" y="10000"/>
                </a:cubicBezTo>
                <a:cubicBezTo>
                  <a:pt x="493" y="5328"/>
                  <a:pt x="194" y="3896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1" descr="Screenshot of Acrobat Pro Menu with Tools highlighted">
            <a:extLst>
              <a:ext uri="{FF2B5EF4-FFF2-40B4-BE49-F238E27FC236}">
                <a16:creationId xmlns:a16="http://schemas.microsoft.com/office/drawing/2014/main" id="{3B6B4D67-27AA-5F52-6F17-16BDE06FC1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1037" y="1509713"/>
            <a:ext cx="1657350" cy="1276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ccessibility Tool link in Acrobat Pro">
            <a:extLst>
              <a:ext uri="{FF2B5EF4-FFF2-40B4-BE49-F238E27FC236}">
                <a16:creationId xmlns:a16="http://schemas.microsoft.com/office/drawing/2014/main" id="{8BF1F0EC-6511-B414-305D-6B130DBCD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887" y="2468849"/>
            <a:ext cx="1171531" cy="13494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9" descr="Action Wizard Tool link in Acrobat Pro">
            <a:extLst>
              <a:ext uri="{FF2B5EF4-FFF2-40B4-BE49-F238E27FC236}">
                <a16:creationId xmlns:a16="http://schemas.microsoft.com/office/drawing/2014/main" id="{110CDD89-0C04-FFBA-EA1A-187F5A6E51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887" y="4487466"/>
            <a:ext cx="1162050" cy="1428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790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D6002-E7C9-43AE-8B63-5ABE487D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Adding Accessibility Icons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91B932A8-2C41-4CC8-B93B-6E5AD145A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020" y="1507332"/>
            <a:ext cx="6155362" cy="5032375"/>
          </a:xfrm>
        </p:spPr>
        <p:txBody>
          <a:bodyPr>
            <a:no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Content Panel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Order Panel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Tag Tree</a:t>
            </a: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 add these, 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View &gt; Show Hide &gt; Navigation Panes &gt; Content 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 add these, View &gt; Show Hide &gt; Navigation Panes &gt; Order (turn off Display like elements in a single block)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 add these, View &gt; Show Hide &gt; Navigation Panes &gt; Tags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ketchy line">
            <a:extLst>
              <a:ext uri="{FF2B5EF4-FFF2-40B4-BE49-F238E27FC236}">
                <a16:creationId xmlns:a16="http://schemas.microsoft.com/office/drawing/2014/main" id="{22D6C8A2-B1DE-358D-DC25-9C156A11C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369023"/>
            <a:ext cx="5212080" cy="870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 fill="none" extrusionOk="0">
                <a:moveTo>
                  <a:pt x="0" y="0"/>
                </a:moveTo>
                <a:cubicBezTo>
                  <a:pt x="4579" y="55"/>
                  <a:pt x="5421" y="-215"/>
                  <a:pt x="10000" y="0"/>
                </a:cubicBezTo>
                <a:cubicBezTo>
                  <a:pt x="10277" y="2930"/>
                  <a:pt x="9971" y="5508"/>
                  <a:pt x="10000" y="10000"/>
                </a:cubicBezTo>
                <a:cubicBezTo>
                  <a:pt x="6498" y="9816"/>
                  <a:pt x="4621" y="9664"/>
                  <a:pt x="0" y="10000"/>
                </a:cubicBezTo>
                <a:cubicBezTo>
                  <a:pt x="289" y="5286"/>
                  <a:pt x="468" y="3362"/>
                  <a:pt x="0" y="0"/>
                </a:cubicBezTo>
                <a:close/>
              </a:path>
              <a:path w="10000" h="10000" stroke="0" extrusionOk="0">
                <a:moveTo>
                  <a:pt x="0" y="0"/>
                </a:moveTo>
                <a:cubicBezTo>
                  <a:pt x="4238" y="109"/>
                  <a:pt x="5419" y="91"/>
                  <a:pt x="10000" y="0"/>
                </a:cubicBezTo>
                <a:cubicBezTo>
                  <a:pt x="9541" y="2005"/>
                  <a:pt x="9791" y="5991"/>
                  <a:pt x="10000" y="10000"/>
                </a:cubicBezTo>
                <a:cubicBezTo>
                  <a:pt x="6302" y="9680"/>
                  <a:pt x="3370" y="10368"/>
                  <a:pt x="0" y="10000"/>
                </a:cubicBezTo>
                <a:cubicBezTo>
                  <a:pt x="493" y="5328"/>
                  <a:pt x="194" y="3896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creenshot of Acrobat Pro Menu with View - Show/Hide - Navigation highlighted and Accessibility tags, Content, and Order selected.">
            <a:extLst>
              <a:ext uri="{FF2B5EF4-FFF2-40B4-BE49-F238E27FC236}">
                <a16:creationId xmlns:a16="http://schemas.microsoft.com/office/drawing/2014/main" id="{60FE9AED-BEF1-DB17-0459-FB8300FA6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6638" y="1507332"/>
            <a:ext cx="5104922" cy="40206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36345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Add Meaningful Title &amp; Author to Document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950" y="1004379"/>
            <a:ext cx="9784080" cy="16312"/>
          </a:xfrm>
          <a:custGeom>
            <a:avLst/>
            <a:gdLst>
              <a:gd name="connsiteX0" fmla="*/ 0 w 9784080"/>
              <a:gd name="connsiteY0" fmla="*/ 0 h 16312"/>
              <a:gd name="connsiteX1" fmla="*/ 405340 w 9784080"/>
              <a:gd name="connsiteY1" fmla="*/ 0 h 16312"/>
              <a:gd name="connsiteX2" fmla="*/ 1006363 w 9784080"/>
              <a:gd name="connsiteY2" fmla="*/ 0 h 16312"/>
              <a:gd name="connsiteX3" fmla="*/ 1411703 w 9784080"/>
              <a:gd name="connsiteY3" fmla="*/ 0 h 16312"/>
              <a:gd name="connsiteX4" fmla="*/ 2110566 w 9784080"/>
              <a:gd name="connsiteY4" fmla="*/ 0 h 16312"/>
              <a:gd name="connsiteX5" fmla="*/ 2711588 w 9784080"/>
              <a:gd name="connsiteY5" fmla="*/ 0 h 16312"/>
              <a:gd name="connsiteX6" fmla="*/ 3508292 w 9784080"/>
              <a:gd name="connsiteY6" fmla="*/ 0 h 16312"/>
              <a:gd name="connsiteX7" fmla="*/ 4402836 w 9784080"/>
              <a:gd name="connsiteY7" fmla="*/ 0 h 16312"/>
              <a:gd name="connsiteX8" fmla="*/ 5101699 w 9784080"/>
              <a:gd name="connsiteY8" fmla="*/ 0 h 16312"/>
              <a:gd name="connsiteX9" fmla="*/ 5996243 w 9784080"/>
              <a:gd name="connsiteY9" fmla="*/ 0 h 16312"/>
              <a:gd name="connsiteX10" fmla="*/ 6695106 w 9784080"/>
              <a:gd name="connsiteY10" fmla="*/ 0 h 16312"/>
              <a:gd name="connsiteX11" fmla="*/ 7100447 w 9784080"/>
              <a:gd name="connsiteY11" fmla="*/ 0 h 16312"/>
              <a:gd name="connsiteX12" fmla="*/ 7603628 w 9784080"/>
              <a:gd name="connsiteY12" fmla="*/ 0 h 16312"/>
              <a:gd name="connsiteX13" fmla="*/ 8498172 w 9784080"/>
              <a:gd name="connsiteY13" fmla="*/ 0 h 16312"/>
              <a:gd name="connsiteX14" fmla="*/ 9784080 w 9784080"/>
              <a:gd name="connsiteY14" fmla="*/ 0 h 16312"/>
              <a:gd name="connsiteX15" fmla="*/ 9784080 w 9784080"/>
              <a:gd name="connsiteY15" fmla="*/ 16312 h 16312"/>
              <a:gd name="connsiteX16" fmla="*/ 9085217 w 9784080"/>
              <a:gd name="connsiteY16" fmla="*/ 16312 h 16312"/>
              <a:gd name="connsiteX17" fmla="*/ 8386354 w 9784080"/>
              <a:gd name="connsiteY17" fmla="*/ 16312 h 16312"/>
              <a:gd name="connsiteX18" fmla="*/ 7785332 w 9784080"/>
              <a:gd name="connsiteY18" fmla="*/ 16312 h 16312"/>
              <a:gd name="connsiteX19" fmla="*/ 7282151 w 9784080"/>
              <a:gd name="connsiteY19" fmla="*/ 16312 h 16312"/>
              <a:gd name="connsiteX20" fmla="*/ 6387607 w 9784080"/>
              <a:gd name="connsiteY20" fmla="*/ 16312 h 16312"/>
              <a:gd name="connsiteX21" fmla="*/ 5688744 w 9784080"/>
              <a:gd name="connsiteY21" fmla="*/ 16312 h 16312"/>
              <a:gd name="connsiteX22" fmla="*/ 4892040 w 9784080"/>
              <a:gd name="connsiteY22" fmla="*/ 16312 h 16312"/>
              <a:gd name="connsiteX23" fmla="*/ 4486700 w 9784080"/>
              <a:gd name="connsiteY23" fmla="*/ 16312 h 16312"/>
              <a:gd name="connsiteX24" fmla="*/ 3983518 w 9784080"/>
              <a:gd name="connsiteY24" fmla="*/ 16312 h 16312"/>
              <a:gd name="connsiteX25" fmla="*/ 3284655 w 9784080"/>
              <a:gd name="connsiteY25" fmla="*/ 16312 h 16312"/>
              <a:gd name="connsiteX26" fmla="*/ 2487952 w 9784080"/>
              <a:gd name="connsiteY26" fmla="*/ 16312 h 16312"/>
              <a:gd name="connsiteX27" fmla="*/ 2082611 w 9784080"/>
              <a:gd name="connsiteY27" fmla="*/ 16312 h 16312"/>
              <a:gd name="connsiteX28" fmla="*/ 1677271 w 9784080"/>
              <a:gd name="connsiteY28" fmla="*/ 16312 h 16312"/>
              <a:gd name="connsiteX29" fmla="*/ 978408 w 9784080"/>
              <a:gd name="connsiteY29" fmla="*/ 16312 h 16312"/>
              <a:gd name="connsiteX30" fmla="*/ 0 w 9784080"/>
              <a:gd name="connsiteY30" fmla="*/ 16312 h 16312"/>
              <a:gd name="connsiteX31" fmla="*/ 0 w 9784080"/>
              <a:gd name="connsiteY31" fmla="*/ 0 h 16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784080" h="16312" fill="none" extrusionOk="0">
                <a:moveTo>
                  <a:pt x="0" y="0"/>
                </a:moveTo>
                <a:cubicBezTo>
                  <a:pt x="152774" y="7577"/>
                  <a:pt x="272692" y="18578"/>
                  <a:pt x="405340" y="0"/>
                </a:cubicBezTo>
                <a:cubicBezTo>
                  <a:pt x="537988" y="-18578"/>
                  <a:pt x="840451" y="-4081"/>
                  <a:pt x="1006363" y="0"/>
                </a:cubicBezTo>
                <a:cubicBezTo>
                  <a:pt x="1172275" y="4081"/>
                  <a:pt x="1243954" y="14426"/>
                  <a:pt x="1411703" y="0"/>
                </a:cubicBezTo>
                <a:cubicBezTo>
                  <a:pt x="1579452" y="-14426"/>
                  <a:pt x="1873066" y="21580"/>
                  <a:pt x="2110566" y="0"/>
                </a:cubicBezTo>
                <a:cubicBezTo>
                  <a:pt x="2348066" y="-21580"/>
                  <a:pt x="2441851" y="-27751"/>
                  <a:pt x="2711588" y="0"/>
                </a:cubicBezTo>
                <a:cubicBezTo>
                  <a:pt x="2981325" y="27751"/>
                  <a:pt x="3266409" y="14457"/>
                  <a:pt x="3508292" y="0"/>
                </a:cubicBezTo>
                <a:cubicBezTo>
                  <a:pt x="3750175" y="-14457"/>
                  <a:pt x="4178233" y="-17616"/>
                  <a:pt x="4402836" y="0"/>
                </a:cubicBezTo>
                <a:cubicBezTo>
                  <a:pt x="4627439" y="17616"/>
                  <a:pt x="4906573" y="-14094"/>
                  <a:pt x="5101699" y="0"/>
                </a:cubicBezTo>
                <a:cubicBezTo>
                  <a:pt x="5296825" y="14094"/>
                  <a:pt x="5685646" y="-39678"/>
                  <a:pt x="5996243" y="0"/>
                </a:cubicBezTo>
                <a:cubicBezTo>
                  <a:pt x="6306840" y="39678"/>
                  <a:pt x="6347434" y="-2171"/>
                  <a:pt x="6695106" y="0"/>
                </a:cubicBezTo>
                <a:cubicBezTo>
                  <a:pt x="7042778" y="2171"/>
                  <a:pt x="7005271" y="17182"/>
                  <a:pt x="7100447" y="0"/>
                </a:cubicBezTo>
                <a:cubicBezTo>
                  <a:pt x="7195623" y="-17182"/>
                  <a:pt x="7390091" y="19569"/>
                  <a:pt x="7603628" y="0"/>
                </a:cubicBezTo>
                <a:cubicBezTo>
                  <a:pt x="7817165" y="-19569"/>
                  <a:pt x="8130649" y="-2808"/>
                  <a:pt x="8498172" y="0"/>
                </a:cubicBezTo>
                <a:cubicBezTo>
                  <a:pt x="8865695" y="2808"/>
                  <a:pt x="9385477" y="-37373"/>
                  <a:pt x="9784080" y="0"/>
                </a:cubicBezTo>
                <a:cubicBezTo>
                  <a:pt x="9783877" y="3840"/>
                  <a:pt x="9784545" y="13050"/>
                  <a:pt x="9784080" y="16312"/>
                </a:cubicBezTo>
                <a:cubicBezTo>
                  <a:pt x="9533182" y="44941"/>
                  <a:pt x="9262555" y="32343"/>
                  <a:pt x="9085217" y="16312"/>
                </a:cubicBezTo>
                <a:cubicBezTo>
                  <a:pt x="8907879" y="281"/>
                  <a:pt x="8725897" y="20604"/>
                  <a:pt x="8386354" y="16312"/>
                </a:cubicBezTo>
                <a:cubicBezTo>
                  <a:pt x="8046811" y="12020"/>
                  <a:pt x="7955382" y="2657"/>
                  <a:pt x="7785332" y="16312"/>
                </a:cubicBezTo>
                <a:cubicBezTo>
                  <a:pt x="7615282" y="29967"/>
                  <a:pt x="7484548" y="1766"/>
                  <a:pt x="7282151" y="16312"/>
                </a:cubicBezTo>
                <a:cubicBezTo>
                  <a:pt x="7079754" y="30858"/>
                  <a:pt x="6681895" y="-27390"/>
                  <a:pt x="6387607" y="16312"/>
                </a:cubicBezTo>
                <a:cubicBezTo>
                  <a:pt x="6093319" y="60014"/>
                  <a:pt x="5861418" y="22783"/>
                  <a:pt x="5688744" y="16312"/>
                </a:cubicBezTo>
                <a:cubicBezTo>
                  <a:pt x="5516070" y="9841"/>
                  <a:pt x="5222821" y="11529"/>
                  <a:pt x="4892040" y="16312"/>
                </a:cubicBezTo>
                <a:cubicBezTo>
                  <a:pt x="4561259" y="21095"/>
                  <a:pt x="4664618" y="23041"/>
                  <a:pt x="4486700" y="16312"/>
                </a:cubicBezTo>
                <a:cubicBezTo>
                  <a:pt x="4308782" y="9583"/>
                  <a:pt x="4199465" y="125"/>
                  <a:pt x="3983518" y="16312"/>
                </a:cubicBezTo>
                <a:cubicBezTo>
                  <a:pt x="3767571" y="32499"/>
                  <a:pt x="3424439" y="28244"/>
                  <a:pt x="3284655" y="16312"/>
                </a:cubicBezTo>
                <a:cubicBezTo>
                  <a:pt x="3144871" y="4380"/>
                  <a:pt x="2760294" y="20950"/>
                  <a:pt x="2487952" y="16312"/>
                </a:cubicBezTo>
                <a:cubicBezTo>
                  <a:pt x="2215610" y="11674"/>
                  <a:pt x="2276755" y="7625"/>
                  <a:pt x="2082611" y="16312"/>
                </a:cubicBezTo>
                <a:cubicBezTo>
                  <a:pt x="1888467" y="24999"/>
                  <a:pt x="1764885" y="33594"/>
                  <a:pt x="1677271" y="16312"/>
                </a:cubicBezTo>
                <a:cubicBezTo>
                  <a:pt x="1589657" y="-970"/>
                  <a:pt x="1195581" y="10737"/>
                  <a:pt x="978408" y="16312"/>
                </a:cubicBezTo>
                <a:cubicBezTo>
                  <a:pt x="761235" y="21887"/>
                  <a:pt x="242629" y="-14705"/>
                  <a:pt x="0" y="16312"/>
                </a:cubicBezTo>
                <a:cubicBezTo>
                  <a:pt x="-595" y="8178"/>
                  <a:pt x="-423" y="6360"/>
                  <a:pt x="0" y="0"/>
                </a:cubicBezTo>
                <a:close/>
              </a:path>
              <a:path w="9784080" h="16312" stroke="0" extrusionOk="0">
                <a:moveTo>
                  <a:pt x="0" y="0"/>
                </a:moveTo>
                <a:cubicBezTo>
                  <a:pt x="128957" y="-5922"/>
                  <a:pt x="315361" y="-9763"/>
                  <a:pt x="503181" y="0"/>
                </a:cubicBezTo>
                <a:cubicBezTo>
                  <a:pt x="691001" y="9763"/>
                  <a:pt x="732924" y="-9690"/>
                  <a:pt x="908522" y="0"/>
                </a:cubicBezTo>
                <a:cubicBezTo>
                  <a:pt x="1084120" y="9690"/>
                  <a:pt x="1304351" y="11059"/>
                  <a:pt x="1411703" y="0"/>
                </a:cubicBezTo>
                <a:cubicBezTo>
                  <a:pt x="1519055" y="-11059"/>
                  <a:pt x="1812318" y="-1455"/>
                  <a:pt x="2110566" y="0"/>
                </a:cubicBezTo>
                <a:cubicBezTo>
                  <a:pt x="2408814" y="1455"/>
                  <a:pt x="2735644" y="12472"/>
                  <a:pt x="2907269" y="0"/>
                </a:cubicBezTo>
                <a:cubicBezTo>
                  <a:pt x="3078894" y="-12472"/>
                  <a:pt x="3533084" y="10540"/>
                  <a:pt x="3801814" y="0"/>
                </a:cubicBezTo>
                <a:cubicBezTo>
                  <a:pt x="4070545" y="-10540"/>
                  <a:pt x="4312342" y="5613"/>
                  <a:pt x="4696358" y="0"/>
                </a:cubicBezTo>
                <a:cubicBezTo>
                  <a:pt x="5080374" y="-5613"/>
                  <a:pt x="5140566" y="-1381"/>
                  <a:pt x="5297380" y="0"/>
                </a:cubicBezTo>
                <a:cubicBezTo>
                  <a:pt x="5454194" y="1381"/>
                  <a:pt x="5742102" y="9699"/>
                  <a:pt x="6094084" y="0"/>
                </a:cubicBezTo>
                <a:cubicBezTo>
                  <a:pt x="6446066" y="-9699"/>
                  <a:pt x="6512296" y="609"/>
                  <a:pt x="6792947" y="0"/>
                </a:cubicBezTo>
                <a:cubicBezTo>
                  <a:pt x="7073598" y="-609"/>
                  <a:pt x="7120557" y="-2847"/>
                  <a:pt x="7393969" y="0"/>
                </a:cubicBezTo>
                <a:cubicBezTo>
                  <a:pt x="7667381" y="2847"/>
                  <a:pt x="7861026" y="8397"/>
                  <a:pt x="8190673" y="0"/>
                </a:cubicBezTo>
                <a:cubicBezTo>
                  <a:pt x="8520320" y="-8397"/>
                  <a:pt x="8410961" y="-9110"/>
                  <a:pt x="8596013" y="0"/>
                </a:cubicBezTo>
                <a:cubicBezTo>
                  <a:pt x="8781065" y="9110"/>
                  <a:pt x="9231989" y="52240"/>
                  <a:pt x="9784080" y="0"/>
                </a:cubicBezTo>
                <a:cubicBezTo>
                  <a:pt x="9784013" y="5513"/>
                  <a:pt x="9784437" y="12438"/>
                  <a:pt x="9784080" y="16312"/>
                </a:cubicBezTo>
                <a:cubicBezTo>
                  <a:pt x="9642170" y="16878"/>
                  <a:pt x="9355366" y="-9570"/>
                  <a:pt x="9085217" y="16312"/>
                </a:cubicBezTo>
                <a:cubicBezTo>
                  <a:pt x="8815068" y="42194"/>
                  <a:pt x="8745754" y="21505"/>
                  <a:pt x="8582036" y="16312"/>
                </a:cubicBezTo>
                <a:cubicBezTo>
                  <a:pt x="8418318" y="11119"/>
                  <a:pt x="8037037" y="10047"/>
                  <a:pt x="7785332" y="16312"/>
                </a:cubicBezTo>
                <a:cubicBezTo>
                  <a:pt x="7533627" y="22577"/>
                  <a:pt x="7491205" y="30879"/>
                  <a:pt x="7379992" y="16312"/>
                </a:cubicBezTo>
                <a:cubicBezTo>
                  <a:pt x="7268779" y="1745"/>
                  <a:pt x="7022792" y="33072"/>
                  <a:pt x="6681129" y="16312"/>
                </a:cubicBezTo>
                <a:cubicBezTo>
                  <a:pt x="6339466" y="-448"/>
                  <a:pt x="6424921" y="-5194"/>
                  <a:pt x="6177948" y="16312"/>
                </a:cubicBezTo>
                <a:cubicBezTo>
                  <a:pt x="5930975" y="37818"/>
                  <a:pt x="5676169" y="-19002"/>
                  <a:pt x="5283403" y="16312"/>
                </a:cubicBezTo>
                <a:cubicBezTo>
                  <a:pt x="4890637" y="51626"/>
                  <a:pt x="5010093" y="27678"/>
                  <a:pt x="4878063" y="16312"/>
                </a:cubicBezTo>
                <a:cubicBezTo>
                  <a:pt x="4746033" y="4946"/>
                  <a:pt x="4326166" y="6847"/>
                  <a:pt x="4179200" y="16312"/>
                </a:cubicBezTo>
                <a:cubicBezTo>
                  <a:pt x="4032234" y="25777"/>
                  <a:pt x="3965427" y="28387"/>
                  <a:pt x="3773859" y="16312"/>
                </a:cubicBezTo>
                <a:cubicBezTo>
                  <a:pt x="3582291" y="4237"/>
                  <a:pt x="3396842" y="34816"/>
                  <a:pt x="3270678" y="16312"/>
                </a:cubicBezTo>
                <a:cubicBezTo>
                  <a:pt x="3144514" y="-2192"/>
                  <a:pt x="2693433" y="16261"/>
                  <a:pt x="2473975" y="16312"/>
                </a:cubicBezTo>
                <a:cubicBezTo>
                  <a:pt x="2254517" y="16363"/>
                  <a:pt x="1886783" y="1844"/>
                  <a:pt x="1579430" y="16312"/>
                </a:cubicBezTo>
                <a:cubicBezTo>
                  <a:pt x="1272077" y="30780"/>
                  <a:pt x="1225834" y="6598"/>
                  <a:pt x="1076249" y="16312"/>
                </a:cubicBezTo>
                <a:cubicBezTo>
                  <a:pt x="926664" y="26026"/>
                  <a:pt x="240186" y="-18630"/>
                  <a:pt x="0" y="16312"/>
                </a:cubicBezTo>
                <a:cubicBezTo>
                  <a:pt x="786" y="13007"/>
                  <a:pt x="-613" y="7444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creenshot of Acrobat Pro Menu - File - Properties">
            <a:extLst>
              <a:ext uri="{FF2B5EF4-FFF2-40B4-BE49-F238E27FC236}">
                <a16:creationId xmlns:a16="http://schemas.microsoft.com/office/drawing/2014/main" id="{C9788DBA-F49A-7D7B-8915-46498CFAEF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354" y="1314450"/>
            <a:ext cx="2962275" cy="4229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 descr="Screenshot of Acrobat Pro Menu Document Properties including Title and Author.">
            <a:extLst>
              <a:ext uri="{FF2B5EF4-FFF2-40B4-BE49-F238E27FC236}">
                <a16:creationId xmlns:a16="http://schemas.microsoft.com/office/drawing/2014/main" id="{55C7C6C4-4B1D-D67F-9CDD-68A5288377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8286" y="2356256"/>
            <a:ext cx="3914775" cy="175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1782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Set Initial View to Document Title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5214" y="984648"/>
            <a:ext cx="7406640" cy="12353"/>
          </a:xfrm>
          <a:custGeom>
            <a:avLst/>
            <a:gdLst>
              <a:gd name="connsiteX0" fmla="*/ 0 w 7406640"/>
              <a:gd name="connsiteY0" fmla="*/ 0 h 12353"/>
              <a:gd name="connsiteX1" fmla="*/ 747397 w 7406640"/>
              <a:gd name="connsiteY1" fmla="*/ 0 h 12353"/>
              <a:gd name="connsiteX2" fmla="*/ 1272595 w 7406640"/>
              <a:gd name="connsiteY2" fmla="*/ 0 h 12353"/>
              <a:gd name="connsiteX3" fmla="*/ 1797794 w 7406640"/>
              <a:gd name="connsiteY3" fmla="*/ 0 h 12353"/>
              <a:gd name="connsiteX4" fmla="*/ 2248925 w 7406640"/>
              <a:gd name="connsiteY4" fmla="*/ 0 h 12353"/>
              <a:gd name="connsiteX5" fmla="*/ 3070389 w 7406640"/>
              <a:gd name="connsiteY5" fmla="*/ 0 h 12353"/>
              <a:gd name="connsiteX6" fmla="*/ 3891853 w 7406640"/>
              <a:gd name="connsiteY6" fmla="*/ 0 h 12353"/>
              <a:gd name="connsiteX7" fmla="*/ 4713316 w 7406640"/>
              <a:gd name="connsiteY7" fmla="*/ 0 h 12353"/>
              <a:gd name="connsiteX8" fmla="*/ 5164448 w 7406640"/>
              <a:gd name="connsiteY8" fmla="*/ 0 h 12353"/>
              <a:gd name="connsiteX9" fmla="*/ 5763713 w 7406640"/>
              <a:gd name="connsiteY9" fmla="*/ 0 h 12353"/>
              <a:gd name="connsiteX10" fmla="*/ 6214844 w 7406640"/>
              <a:gd name="connsiteY10" fmla="*/ 0 h 12353"/>
              <a:gd name="connsiteX11" fmla="*/ 7406640 w 7406640"/>
              <a:gd name="connsiteY11" fmla="*/ 0 h 12353"/>
              <a:gd name="connsiteX12" fmla="*/ 7406640 w 7406640"/>
              <a:gd name="connsiteY12" fmla="*/ 12353 h 12353"/>
              <a:gd name="connsiteX13" fmla="*/ 6585176 w 7406640"/>
              <a:gd name="connsiteY13" fmla="*/ 12353 h 12353"/>
              <a:gd name="connsiteX14" fmla="*/ 6134045 w 7406640"/>
              <a:gd name="connsiteY14" fmla="*/ 12353 h 12353"/>
              <a:gd name="connsiteX15" fmla="*/ 5608846 w 7406640"/>
              <a:gd name="connsiteY15" fmla="*/ 12353 h 12353"/>
              <a:gd name="connsiteX16" fmla="*/ 5083648 w 7406640"/>
              <a:gd name="connsiteY16" fmla="*/ 12353 h 12353"/>
              <a:gd name="connsiteX17" fmla="*/ 4558450 w 7406640"/>
              <a:gd name="connsiteY17" fmla="*/ 12353 h 12353"/>
              <a:gd name="connsiteX18" fmla="*/ 4033252 w 7406640"/>
              <a:gd name="connsiteY18" fmla="*/ 12353 h 12353"/>
              <a:gd name="connsiteX19" fmla="*/ 3508054 w 7406640"/>
              <a:gd name="connsiteY19" fmla="*/ 12353 h 12353"/>
              <a:gd name="connsiteX20" fmla="*/ 2760657 w 7406640"/>
              <a:gd name="connsiteY20" fmla="*/ 12353 h 12353"/>
              <a:gd name="connsiteX21" fmla="*/ 2235459 w 7406640"/>
              <a:gd name="connsiteY21" fmla="*/ 12353 h 12353"/>
              <a:gd name="connsiteX22" fmla="*/ 1784327 w 7406640"/>
              <a:gd name="connsiteY22" fmla="*/ 12353 h 12353"/>
              <a:gd name="connsiteX23" fmla="*/ 1185062 w 7406640"/>
              <a:gd name="connsiteY23" fmla="*/ 12353 h 12353"/>
              <a:gd name="connsiteX24" fmla="*/ 0 w 7406640"/>
              <a:gd name="connsiteY24" fmla="*/ 12353 h 12353"/>
              <a:gd name="connsiteX25" fmla="*/ 0 w 7406640"/>
              <a:gd name="connsiteY25" fmla="*/ 0 h 12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7406640" h="12353" fill="none" extrusionOk="0">
                <a:moveTo>
                  <a:pt x="0" y="0"/>
                </a:moveTo>
                <a:cubicBezTo>
                  <a:pt x="299656" y="-32591"/>
                  <a:pt x="433390" y="-13198"/>
                  <a:pt x="747397" y="0"/>
                </a:cubicBezTo>
                <a:cubicBezTo>
                  <a:pt x="1061404" y="13198"/>
                  <a:pt x="1102738" y="3173"/>
                  <a:pt x="1272595" y="0"/>
                </a:cubicBezTo>
                <a:cubicBezTo>
                  <a:pt x="1442452" y="-3173"/>
                  <a:pt x="1680945" y="-25282"/>
                  <a:pt x="1797794" y="0"/>
                </a:cubicBezTo>
                <a:cubicBezTo>
                  <a:pt x="1914643" y="25282"/>
                  <a:pt x="2124113" y="989"/>
                  <a:pt x="2248925" y="0"/>
                </a:cubicBezTo>
                <a:cubicBezTo>
                  <a:pt x="2373737" y="-989"/>
                  <a:pt x="2901249" y="-10556"/>
                  <a:pt x="3070389" y="0"/>
                </a:cubicBezTo>
                <a:cubicBezTo>
                  <a:pt x="3239529" y="10556"/>
                  <a:pt x="3653760" y="-38334"/>
                  <a:pt x="3891853" y="0"/>
                </a:cubicBezTo>
                <a:cubicBezTo>
                  <a:pt x="4129946" y="38334"/>
                  <a:pt x="4436898" y="32951"/>
                  <a:pt x="4713316" y="0"/>
                </a:cubicBezTo>
                <a:cubicBezTo>
                  <a:pt x="4989734" y="-32951"/>
                  <a:pt x="5002112" y="2599"/>
                  <a:pt x="5164448" y="0"/>
                </a:cubicBezTo>
                <a:cubicBezTo>
                  <a:pt x="5326784" y="-2599"/>
                  <a:pt x="5544174" y="-23626"/>
                  <a:pt x="5763713" y="0"/>
                </a:cubicBezTo>
                <a:cubicBezTo>
                  <a:pt x="5983253" y="23626"/>
                  <a:pt x="6058497" y="-7972"/>
                  <a:pt x="6214844" y="0"/>
                </a:cubicBezTo>
                <a:cubicBezTo>
                  <a:pt x="6371191" y="7972"/>
                  <a:pt x="6827064" y="-43910"/>
                  <a:pt x="7406640" y="0"/>
                </a:cubicBezTo>
                <a:cubicBezTo>
                  <a:pt x="7406821" y="5958"/>
                  <a:pt x="7407212" y="9875"/>
                  <a:pt x="7406640" y="12353"/>
                </a:cubicBezTo>
                <a:cubicBezTo>
                  <a:pt x="7191466" y="-27745"/>
                  <a:pt x="6908881" y="20649"/>
                  <a:pt x="6585176" y="12353"/>
                </a:cubicBezTo>
                <a:cubicBezTo>
                  <a:pt x="6261471" y="4057"/>
                  <a:pt x="6258973" y="-2106"/>
                  <a:pt x="6134045" y="12353"/>
                </a:cubicBezTo>
                <a:cubicBezTo>
                  <a:pt x="6009117" y="26812"/>
                  <a:pt x="5725858" y="6184"/>
                  <a:pt x="5608846" y="12353"/>
                </a:cubicBezTo>
                <a:cubicBezTo>
                  <a:pt x="5491834" y="18522"/>
                  <a:pt x="5322544" y="30140"/>
                  <a:pt x="5083648" y="12353"/>
                </a:cubicBezTo>
                <a:cubicBezTo>
                  <a:pt x="4844752" y="-5434"/>
                  <a:pt x="4815559" y="-966"/>
                  <a:pt x="4558450" y="12353"/>
                </a:cubicBezTo>
                <a:cubicBezTo>
                  <a:pt x="4301341" y="25672"/>
                  <a:pt x="4199014" y="9804"/>
                  <a:pt x="4033252" y="12353"/>
                </a:cubicBezTo>
                <a:cubicBezTo>
                  <a:pt x="3867490" y="14902"/>
                  <a:pt x="3727944" y="8453"/>
                  <a:pt x="3508054" y="12353"/>
                </a:cubicBezTo>
                <a:cubicBezTo>
                  <a:pt x="3288164" y="16253"/>
                  <a:pt x="3042024" y="-912"/>
                  <a:pt x="2760657" y="12353"/>
                </a:cubicBezTo>
                <a:cubicBezTo>
                  <a:pt x="2479290" y="25618"/>
                  <a:pt x="2475316" y="11754"/>
                  <a:pt x="2235459" y="12353"/>
                </a:cubicBezTo>
                <a:cubicBezTo>
                  <a:pt x="1995602" y="12952"/>
                  <a:pt x="1894500" y="5118"/>
                  <a:pt x="1784327" y="12353"/>
                </a:cubicBezTo>
                <a:cubicBezTo>
                  <a:pt x="1674154" y="19588"/>
                  <a:pt x="1469742" y="28121"/>
                  <a:pt x="1185062" y="12353"/>
                </a:cubicBezTo>
                <a:cubicBezTo>
                  <a:pt x="900382" y="-3415"/>
                  <a:pt x="267677" y="39450"/>
                  <a:pt x="0" y="12353"/>
                </a:cubicBezTo>
                <a:cubicBezTo>
                  <a:pt x="-325" y="8820"/>
                  <a:pt x="-204" y="2634"/>
                  <a:pt x="0" y="0"/>
                </a:cubicBezTo>
                <a:close/>
              </a:path>
              <a:path w="7406640" h="12353" stroke="0" extrusionOk="0">
                <a:moveTo>
                  <a:pt x="0" y="0"/>
                </a:moveTo>
                <a:cubicBezTo>
                  <a:pt x="151056" y="-7684"/>
                  <a:pt x="316296" y="24861"/>
                  <a:pt x="525198" y="0"/>
                </a:cubicBezTo>
                <a:cubicBezTo>
                  <a:pt x="734100" y="-24861"/>
                  <a:pt x="815524" y="-19186"/>
                  <a:pt x="976330" y="0"/>
                </a:cubicBezTo>
                <a:cubicBezTo>
                  <a:pt x="1137136" y="19186"/>
                  <a:pt x="1351980" y="17724"/>
                  <a:pt x="1501528" y="0"/>
                </a:cubicBezTo>
                <a:cubicBezTo>
                  <a:pt x="1651076" y="-17724"/>
                  <a:pt x="1850506" y="28725"/>
                  <a:pt x="2174859" y="0"/>
                </a:cubicBezTo>
                <a:cubicBezTo>
                  <a:pt x="2499212" y="-28725"/>
                  <a:pt x="2621753" y="-1735"/>
                  <a:pt x="2922256" y="0"/>
                </a:cubicBezTo>
                <a:cubicBezTo>
                  <a:pt x="3222759" y="1735"/>
                  <a:pt x="3356687" y="5358"/>
                  <a:pt x="3743720" y="0"/>
                </a:cubicBezTo>
                <a:cubicBezTo>
                  <a:pt x="4130753" y="-5358"/>
                  <a:pt x="4346364" y="36758"/>
                  <a:pt x="4565184" y="0"/>
                </a:cubicBezTo>
                <a:cubicBezTo>
                  <a:pt x="4784004" y="-36758"/>
                  <a:pt x="4903976" y="21867"/>
                  <a:pt x="5164448" y="0"/>
                </a:cubicBezTo>
                <a:cubicBezTo>
                  <a:pt x="5424920" y="-21867"/>
                  <a:pt x="5649216" y="11202"/>
                  <a:pt x="5911845" y="0"/>
                </a:cubicBezTo>
                <a:cubicBezTo>
                  <a:pt x="6174474" y="-11202"/>
                  <a:pt x="6263969" y="-6658"/>
                  <a:pt x="6585176" y="0"/>
                </a:cubicBezTo>
                <a:cubicBezTo>
                  <a:pt x="6906383" y="6658"/>
                  <a:pt x="7027166" y="15963"/>
                  <a:pt x="7406640" y="0"/>
                </a:cubicBezTo>
                <a:cubicBezTo>
                  <a:pt x="7406549" y="5187"/>
                  <a:pt x="7406439" y="8355"/>
                  <a:pt x="7406640" y="12353"/>
                </a:cubicBezTo>
                <a:cubicBezTo>
                  <a:pt x="7070230" y="29302"/>
                  <a:pt x="7047831" y="-2420"/>
                  <a:pt x="6733309" y="12353"/>
                </a:cubicBezTo>
                <a:cubicBezTo>
                  <a:pt x="6418787" y="27126"/>
                  <a:pt x="6299450" y="3681"/>
                  <a:pt x="6134045" y="12353"/>
                </a:cubicBezTo>
                <a:cubicBezTo>
                  <a:pt x="5968640" y="21025"/>
                  <a:pt x="5773528" y="562"/>
                  <a:pt x="5534780" y="12353"/>
                </a:cubicBezTo>
                <a:cubicBezTo>
                  <a:pt x="5296033" y="24144"/>
                  <a:pt x="5022516" y="21915"/>
                  <a:pt x="4713316" y="12353"/>
                </a:cubicBezTo>
                <a:cubicBezTo>
                  <a:pt x="4404116" y="2791"/>
                  <a:pt x="4331561" y="37971"/>
                  <a:pt x="4188118" y="12353"/>
                </a:cubicBezTo>
                <a:cubicBezTo>
                  <a:pt x="4044675" y="-13265"/>
                  <a:pt x="3716636" y="-7679"/>
                  <a:pt x="3440721" y="12353"/>
                </a:cubicBezTo>
                <a:cubicBezTo>
                  <a:pt x="3164806" y="32385"/>
                  <a:pt x="3162913" y="28558"/>
                  <a:pt x="2989589" y="12353"/>
                </a:cubicBezTo>
                <a:cubicBezTo>
                  <a:pt x="2816265" y="-3852"/>
                  <a:pt x="2614088" y="-19878"/>
                  <a:pt x="2316258" y="12353"/>
                </a:cubicBezTo>
                <a:cubicBezTo>
                  <a:pt x="2018428" y="44584"/>
                  <a:pt x="1939710" y="34245"/>
                  <a:pt x="1791060" y="12353"/>
                </a:cubicBezTo>
                <a:cubicBezTo>
                  <a:pt x="1642410" y="-9539"/>
                  <a:pt x="1351969" y="15639"/>
                  <a:pt x="969597" y="12353"/>
                </a:cubicBezTo>
                <a:cubicBezTo>
                  <a:pt x="587225" y="9067"/>
                  <a:pt x="416407" y="11084"/>
                  <a:pt x="0" y="12353"/>
                </a:cubicBezTo>
                <a:cubicBezTo>
                  <a:pt x="-26" y="6952"/>
                  <a:pt x="194" y="3713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creenshot of Acrobat Pro Menu Document Properties with Initial View highlighted and Show is set to Document Title">
            <a:extLst>
              <a:ext uri="{FF2B5EF4-FFF2-40B4-BE49-F238E27FC236}">
                <a16:creationId xmlns:a16="http://schemas.microsoft.com/office/drawing/2014/main" id="{CBB64735-EA63-E629-4890-DA2EAC466F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2276" y="1523949"/>
            <a:ext cx="4128247" cy="4349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9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Tags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5748" y="1017542"/>
            <a:ext cx="914400" cy="152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 fill="none" extrusionOk="0">
                <a:moveTo>
                  <a:pt x="0" y="0"/>
                </a:moveTo>
                <a:cubicBezTo>
                  <a:pt x="4579" y="55"/>
                  <a:pt x="5421" y="-215"/>
                  <a:pt x="10000" y="0"/>
                </a:cubicBezTo>
                <a:cubicBezTo>
                  <a:pt x="10277" y="2930"/>
                  <a:pt x="9971" y="5508"/>
                  <a:pt x="10000" y="10000"/>
                </a:cubicBezTo>
                <a:cubicBezTo>
                  <a:pt x="6498" y="9816"/>
                  <a:pt x="4621" y="9664"/>
                  <a:pt x="0" y="10000"/>
                </a:cubicBezTo>
                <a:cubicBezTo>
                  <a:pt x="289" y="5286"/>
                  <a:pt x="468" y="3362"/>
                  <a:pt x="0" y="0"/>
                </a:cubicBezTo>
                <a:close/>
              </a:path>
              <a:path w="10000" h="10000" stroke="0" extrusionOk="0">
                <a:moveTo>
                  <a:pt x="0" y="0"/>
                </a:moveTo>
                <a:cubicBezTo>
                  <a:pt x="4238" y="109"/>
                  <a:pt x="5419" y="91"/>
                  <a:pt x="10000" y="0"/>
                </a:cubicBezTo>
                <a:cubicBezTo>
                  <a:pt x="9541" y="2005"/>
                  <a:pt x="9791" y="5991"/>
                  <a:pt x="10000" y="10000"/>
                </a:cubicBezTo>
                <a:cubicBezTo>
                  <a:pt x="6302" y="9680"/>
                  <a:pt x="3370" y="10368"/>
                  <a:pt x="0" y="10000"/>
                </a:cubicBezTo>
                <a:cubicBezTo>
                  <a:pt x="493" y="5328"/>
                  <a:pt x="194" y="3896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6DDF-0A0A-5B95-9ED9-339409A4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471"/>
            <a:ext cx="10900410" cy="534829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ea typeface="+mn-lt"/>
                <a:cs typeface="+mn-lt"/>
              </a:rPr>
              <a:t>Tags are containers that store the metadata for the objects stored in a PDF.</a:t>
            </a:r>
          </a:p>
          <a:p>
            <a:r>
              <a:rPr lang="en-US" dirty="0">
                <a:ea typeface="+mn-lt"/>
                <a:cs typeface="+mn-lt"/>
              </a:rPr>
              <a:t>They organize the information, so screen readers and other assistive technology can interpret the document and understand the relationship of the objects on a page.</a:t>
            </a:r>
          </a:p>
          <a:p>
            <a:r>
              <a:rPr lang="en-US" dirty="0">
                <a:ea typeface="+mn-lt"/>
                <a:cs typeface="+mn-lt"/>
              </a:rPr>
              <a:t>Websites have over 100 types of tags, PDFs have about 40 types</a:t>
            </a:r>
          </a:p>
          <a:p>
            <a:r>
              <a:rPr lang="en-US" dirty="0">
                <a:ea typeface="+mn-lt"/>
                <a:cs typeface="+mn-lt"/>
              </a:rPr>
              <a:t>Container tags organize information into groups: Document, Section, Part, Article. Ignored by screen readers, they are used by remediators of the file.</a:t>
            </a:r>
          </a:p>
          <a:p>
            <a:r>
              <a:rPr lang="en-US" dirty="0">
                <a:ea typeface="+mn-lt"/>
                <a:cs typeface="+mn-lt"/>
              </a:rPr>
              <a:t>Document should always be the root tag</a:t>
            </a:r>
          </a:p>
          <a:p>
            <a:r>
              <a:rPr lang="en-US" dirty="0">
                <a:ea typeface="+mn-lt"/>
                <a:cs typeface="+mn-lt"/>
              </a:rPr>
              <a:t>InDesign gives more Article tags while PowerPoint gives more Section tags</a:t>
            </a:r>
          </a:p>
        </p:txBody>
      </p:sp>
    </p:spTree>
    <p:extLst>
      <p:ext uri="{BB962C8B-B14F-4D97-AF65-F5344CB8AC3E}">
        <p14:creationId xmlns:p14="http://schemas.microsoft.com/office/powerpoint/2010/main" val="2652496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Commonly Used Tags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2292" y="1017542"/>
            <a:ext cx="4389120" cy="733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 fill="none" extrusionOk="0">
                <a:moveTo>
                  <a:pt x="0" y="0"/>
                </a:moveTo>
                <a:cubicBezTo>
                  <a:pt x="4579" y="55"/>
                  <a:pt x="5421" y="-215"/>
                  <a:pt x="10000" y="0"/>
                </a:cubicBezTo>
                <a:cubicBezTo>
                  <a:pt x="10277" y="2930"/>
                  <a:pt x="9971" y="5508"/>
                  <a:pt x="10000" y="10000"/>
                </a:cubicBezTo>
                <a:cubicBezTo>
                  <a:pt x="6498" y="9816"/>
                  <a:pt x="4621" y="9664"/>
                  <a:pt x="0" y="10000"/>
                </a:cubicBezTo>
                <a:cubicBezTo>
                  <a:pt x="289" y="5286"/>
                  <a:pt x="468" y="3362"/>
                  <a:pt x="0" y="0"/>
                </a:cubicBezTo>
                <a:close/>
              </a:path>
              <a:path w="10000" h="10000" stroke="0" extrusionOk="0">
                <a:moveTo>
                  <a:pt x="0" y="0"/>
                </a:moveTo>
                <a:cubicBezTo>
                  <a:pt x="4238" y="109"/>
                  <a:pt x="5419" y="91"/>
                  <a:pt x="10000" y="0"/>
                </a:cubicBezTo>
                <a:cubicBezTo>
                  <a:pt x="9541" y="2005"/>
                  <a:pt x="9791" y="5991"/>
                  <a:pt x="10000" y="10000"/>
                </a:cubicBezTo>
                <a:cubicBezTo>
                  <a:pt x="6302" y="9680"/>
                  <a:pt x="3370" y="10368"/>
                  <a:pt x="0" y="10000"/>
                </a:cubicBezTo>
                <a:cubicBezTo>
                  <a:pt x="493" y="5328"/>
                  <a:pt x="194" y="3896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6DDF-0A0A-5B95-9ED9-339409A4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471"/>
            <a:ext cx="10900410" cy="406766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ea typeface="+mn-lt"/>
                <a:cs typeface="+mn-lt"/>
              </a:rPr>
              <a:t>Start tag tree with Document (as root tag)</a:t>
            </a:r>
          </a:p>
          <a:p>
            <a:r>
              <a:rPr lang="en-US" dirty="0">
                <a:ea typeface="+mn-lt"/>
                <a:cs typeface="+mn-lt"/>
              </a:rPr>
              <a:t>Headings (1-6) important for navigation with screen readers</a:t>
            </a:r>
          </a:p>
          <a:p>
            <a:r>
              <a:rPr lang="en-US" dirty="0">
                <a:ea typeface="+mn-lt"/>
                <a:cs typeface="+mn-lt"/>
              </a:rPr>
              <a:t>Paragraph</a:t>
            </a:r>
          </a:p>
          <a:p>
            <a:r>
              <a:rPr lang="en-US" dirty="0">
                <a:ea typeface="+mn-lt"/>
                <a:cs typeface="+mn-lt"/>
              </a:rPr>
              <a:t>Figure</a:t>
            </a:r>
          </a:p>
          <a:p>
            <a:r>
              <a:rPr lang="en-US" dirty="0">
                <a:ea typeface="+mn-lt"/>
                <a:cs typeface="+mn-lt"/>
              </a:rPr>
              <a:t>Link</a:t>
            </a:r>
          </a:p>
          <a:p>
            <a:r>
              <a:rPr lang="en-US" dirty="0">
                <a:ea typeface="+mn-lt"/>
                <a:cs typeface="+mn-lt"/>
              </a:rPr>
              <a:t>Nested Tags</a:t>
            </a:r>
          </a:p>
          <a:p>
            <a:pPr lvl="1"/>
            <a:r>
              <a:rPr lang="en-US" dirty="0">
                <a:ea typeface="+mn-lt"/>
                <a:cs typeface="+mn-lt"/>
              </a:rPr>
              <a:t>List (L, LI, </a:t>
            </a:r>
            <a:r>
              <a:rPr lang="en-US" dirty="0" err="1">
                <a:ea typeface="+mn-lt"/>
                <a:cs typeface="+mn-lt"/>
              </a:rPr>
              <a:t>Lbl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Lbody</a:t>
            </a:r>
            <a:r>
              <a:rPr lang="en-US" dirty="0">
                <a:ea typeface="+mn-lt"/>
                <a:cs typeface="+mn-lt"/>
              </a:rPr>
              <a:t>)</a:t>
            </a:r>
          </a:p>
          <a:p>
            <a:pPr lvl="1"/>
            <a:r>
              <a:rPr lang="en-US" dirty="0">
                <a:ea typeface="+mn-lt"/>
                <a:cs typeface="+mn-lt"/>
              </a:rPr>
              <a:t>Table (</a:t>
            </a:r>
            <a:r>
              <a:rPr lang="en-US" dirty="0" err="1">
                <a:ea typeface="+mn-lt"/>
                <a:cs typeface="+mn-lt"/>
              </a:rPr>
              <a:t>THead</a:t>
            </a:r>
            <a:r>
              <a:rPr lang="en-US" dirty="0">
                <a:ea typeface="+mn-lt"/>
                <a:cs typeface="+mn-lt"/>
              </a:rPr>
              <a:t>, TR, TH, TD, </a:t>
            </a:r>
            <a:r>
              <a:rPr lang="en-US" dirty="0" err="1">
                <a:ea typeface="+mn-lt"/>
                <a:cs typeface="+mn-lt"/>
              </a:rPr>
              <a:t>TBody</a:t>
            </a:r>
            <a:r>
              <a:rPr lang="en-US" dirty="0">
                <a:ea typeface="+mn-lt"/>
                <a:cs typeface="+mn-lt"/>
              </a:rPr>
              <a:t>)</a:t>
            </a:r>
          </a:p>
          <a:p>
            <a:endParaRPr lang="en-US" dirty="0">
              <a:ea typeface="+mn-lt"/>
              <a:cs typeface="+mn-lt"/>
            </a:endParaRPr>
          </a:p>
        </p:txBody>
      </p:sp>
      <p:pic>
        <p:nvPicPr>
          <p:cNvPr id="5" name="Picture 4" descr="Screenshot of PDF tag tree with document as the root tag and sect tag below it.">
            <a:extLst>
              <a:ext uri="{FF2B5EF4-FFF2-40B4-BE49-F238E27FC236}">
                <a16:creationId xmlns:a16="http://schemas.microsoft.com/office/drawing/2014/main" id="{61299EF2-4B73-4166-87DE-359ED0291F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7985" y="2407589"/>
            <a:ext cx="2845815" cy="17885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91175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1136</Words>
  <Application>Microsoft Office PowerPoint</Application>
  <PresentationFormat>Widescreen</PresentationFormat>
  <Paragraphs>173</Paragraphs>
  <Slides>21</Slides>
  <Notes>17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Aptos</vt:lpstr>
      <vt:lpstr>Arial</vt:lpstr>
      <vt:lpstr>Calibri</vt:lpstr>
      <vt:lpstr>Calibri Light</vt:lpstr>
      <vt:lpstr>Cambria</vt:lpstr>
      <vt:lpstr>Wingdings</vt:lpstr>
      <vt:lpstr>Office Theme</vt:lpstr>
      <vt:lpstr>Digital Accessibility Create an Inclusive and Accessible Experience </vt:lpstr>
      <vt:lpstr>Quick Statistics (ages 21-64) Individuals with Disability vs. Individuals without Disability 2018 (2022)</vt:lpstr>
      <vt:lpstr>Accessible PDFs</vt:lpstr>
      <vt:lpstr>Setting Up Acrobat Pro</vt:lpstr>
      <vt:lpstr>Adding Accessibility Icons</vt:lpstr>
      <vt:lpstr>Add Meaningful Title &amp; Author to Document</vt:lpstr>
      <vt:lpstr>Set Initial View to Document Title</vt:lpstr>
      <vt:lpstr>Tags</vt:lpstr>
      <vt:lpstr>Commonly Used Tags</vt:lpstr>
      <vt:lpstr>Headers: Out of Order or Not Meaningful </vt:lpstr>
      <vt:lpstr>Figure Tags</vt:lpstr>
      <vt:lpstr>Alt Text</vt:lpstr>
      <vt:lpstr>Link Tags</vt:lpstr>
      <vt:lpstr>List Tags</vt:lpstr>
      <vt:lpstr>True Tables</vt:lpstr>
      <vt:lpstr>Tagged Table Example</vt:lpstr>
      <vt:lpstr>Descriptive Hyperlinks</vt:lpstr>
      <vt:lpstr>Accessible Colors </vt:lpstr>
      <vt:lpstr>Basic Accessibility Checklist for PDFs</vt:lpstr>
      <vt:lpstr>Tools to Test PDFs for Accessibility</vt:lpstr>
      <vt:lpstr>More UConn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Accessible Word Documents</dc:title>
  <dc:creator>Skudlarek, Karen</dc:creator>
  <cp:lastModifiedBy>Skudlarek, Karen</cp:lastModifiedBy>
  <cp:revision>24</cp:revision>
  <cp:lastPrinted>2023-03-07T14:31:29Z</cp:lastPrinted>
  <dcterms:created xsi:type="dcterms:W3CDTF">2022-02-07T14:58:14Z</dcterms:created>
  <dcterms:modified xsi:type="dcterms:W3CDTF">2025-04-14T14:33:26Z</dcterms:modified>
</cp:coreProperties>
</file>