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45" r:id="rId5"/>
    <p:sldId id="278" r:id="rId6"/>
    <p:sldId id="301" r:id="rId7"/>
    <p:sldId id="302" r:id="rId8"/>
    <p:sldId id="304" r:id="rId9"/>
    <p:sldId id="305" r:id="rId10"/>
    <p:sldId id="303" r:id="rId11"/>
    <p:sldId id="286" r:id="rId12"/>
    <p:sldId id="283" r:id="rId13"/>
    <p:sldId id="285" r:id="rId14"/>
    <p:sldId id="299" r:id="rId15"/>
    <p:sldId id="306" r:id="rId16"/>
    <p:sldId id="307" r:id="rId17"/>
    <p:sldId id="300" r:id="rId18"/>
    <p:sldId id="290" r:id="rId19"/>
    <p:sldId id="310" r:id="rId20"/>
    <p:sldId id="309" r:id="rId21"/>
    <p:sldId id="308" r:id="rId22"/>
    <p:sldId id="281" r:id="rId23"/>
    <p:sldId id="2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44"/>
    <a:srgbClr val="2B4822"/>
    <a:srgbClr val="6495ED"/>
    <a:srgbClr val="112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F2C12-748C-43F6-B8BF-BD8F84BA8C7B}" v="13" dt="2025-12-22T16:34:14.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01" autoAdjust="0"/>
  </p:normalViewPr>
  <p:slideViewPr>
    <p:cSldViewPr snapToGrid="0">
      <p:cViewPr varScale="1">
        <p:scale>
          <a:sx n="109" d="100"/>
          <a:sy n="109" d="100"/>
        </p:scale>
        <p:origin x="12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as, Lili (TSC Student Worker)" userId="S::lar22020work@uconn.edu::444fb529-ee84-49a1-b96f-3435b9d913e5" providerId="AD" clId="Web-{41147CFF-D38F-55B2-714F-92671078DF1D}"/>
    <pc:docChg chg="modSld">
      <pc:chgData name="Rivas, Lili (TSC Student Worker)" userId="S::lar22020work@uconn.edu::444fb529-ee84-49a1-b96f-3435b9d913e5" providerId="AD" clId="Web-{41147CFF-D38F-55B2-714F-92671078DF1D}" dt="2025-12-16T14:17:02.862" v="62" actId="20577"/>
      <pc:docMkLst>
        <pc:docMk/>
      </pc:docMkLst>
      <pc:sldChg chg="addSp delSp modSp">
        <pc:chgData name="Rivas, Lili (TSC Student Worker)" userId="S::lar22020work@uconn.edu::444fb529-ee84-49a1-b96f-3435b9d913e5" providerId="AD" clId="Web-{41147CFF-D38F-55B2-714F-92671078DF1D}" dt="2025-12-16T14:16:00.127" v="51" actId="20577"/>
        <pc:sldMkLst>
          <pc:docMk/>
          <pc:sldMk cId="2590226790" sldId="281"/>
        </pc:sldMkLst>
        <pc:spChg chg="mod">
          <ac:chgData name="Rivas, Lili (TSC Student Worker)" userId="S::lar22020work@uconn.edu::444fb529-ee84-49a1-b96f-3435b9d913e5" providerId="AD" clId="Web-{41147CFF-D38F-55B2-714F-92671078DF1D}" dt="2025-12-16T14:16:00.127" v="51" actId="20577"/>
          <ac:spMkLst>
            <pc:docMk/>
            <pc:sldMk cId="2590226790" sldId="281"/>
            <ac:spMk id="2" creationId="{606A1098-B538-9DC3-733D-E97803DC74AD}"/>
          </ac:spMkLst>
        </pc:spChg>
        <pc:picChg chg="add mod ord">
          <ac:chgData name="Rivas, Lili (TSC Student Worker)" userId="S::lar22020work@uconn.edu::444fb529-ee84-49a1-b96f-3435b9d913e5" providerId="AD" clId="Web-{41147CFF-D38F-55B2-714F-92671078DF1D}" dt="2025-12-16T14:15:19.298" v="43"/>
          <ac:picMkLst>
            <pc:docMk/>
            <pc:sldMk cId="2590226790" sldId="281"/>
            <ac:picMk id="6" creationId="{85199367-2657-52D0-99AC-611510081922}"/>
          </ac:picMkLst>
        </pc:picChg>
      </pc:sldChg>
      <pc:sldChg chg="modSp">
        <pc:chgData name="Rivas, Lili (TSC Student Worker)" userId="S::lar22020work@uconn.edu::444fb529-ee84-49a1-b96f-3435b9d913e5" providerId="AD" clId="Web-{41147CFF-D38F-55B2-714F-92671078DF1D}" dt="2025-12-16T14:11:01.621" v="40" actId="20577"/>
        <pc:sldMkLst>
          <pc:docMk/>
          <pc:sldMk cId="425383319" sldId="301"/>
        </pc:sldMkLst>
        <pc:spChg chg="mod">
          <ac:chgData name="Rivas, Lili (TSC Student Worker)" userId="S::lar22020work@uconn.edu::444fb529-ee84-49a1-b96f-3435b9d913e5" providerId="AD" clId="Web-{41147CFF-D38F-55B2-714F-92671078DF1D}" dt="2025-12-16T14:11:01.621" v="40" actId="20577"/>
          <ac:spMkLst>
            <pc:docMk/>
            <pc:sldMk cId="425383319" sldId="301"/>
            <ac:spMk id="14" creationId="{534F9C37-1BB2-1BB3-D004-F804BD571BF7}"/>
          </ac:spMkLst>
        </pc:spChg>
      </pc:sldChg>
      <pc:sldChg chg="modSp">
        <pc:chgData name="Rivas, Lili (TSC Student Worker)" userId="S::lar22020work@uconn.edu::444fb529-ee84-49a1-b96f-3435b9d913e5" providerId="AD" clId="Web-{41147CFF-D38F-55B2-714F-92671078DF1D}" dt="2025-12-16T14:06:47.812" v="20" actId="20577"/>
        <pc:sldMkLst>
          <pc:docMk/>
          <pc:sldMk cId="997906803" sldId="309"/>
        </pc:sldMkLst>
        <pc:spChg chg="mod">
          <ac:chgData name="Rivas, Lili (TSC Student Worker)" userId="S::lar22020work@uconn.edu::444fb529-ee84-49a1-b96f-3435b9d913e5" providerId="AD" clId="Web-{41147CFF-D38F-55B2-714F-92671078DF1D}" dt="2025-12-16T14:06:47.812" v="20" actId="20577"/>
          <ac:spMkLst>
            <pc:docMk/>
            <pc:sldMk cId="997906803" sldId="309"/>
            <ac:spMk id="3" creationId="{3510AA66-A711-B23D-4DD4-46B9EA445896}"/>
          </ac:spMkLst>
        </pc:spChg>
      </pc:sldChg>
    </pc:docChg>
  </pc:docChgLst>
  <pc:docChgLst>
    <pc:chgData name="Skudlarek, Karen" userId="48538c00-b2ba-473f-af08-20b60a3a0c4e" providerId="ADAL" clId="{31AF9EF2-ACFB-434D-A45D-3E23AD9DDE72}"/>
    <pc:docChg chg="undo custSel modSld">
      <pc:chgData name="Skudlarek, Karen" userId="48538c00-b2ba-473f-af08-20b60a3a0c4e" providerId="ADAL" clId="{31AF9EF2-ACFB-434D-A45D-3E23AD9DDE72}" dt="2025-12-19T23:51:32.525" v="239" actId="729"/>
      <pc:docMkLst>
        <pc:docMk/>
      </pc:docMkLst>
      <pc:sldChg chg="mod modShow">
        <pc:chgData name="Skudlarek, Karen" userId="48538c00-b2ba-473f-af08-20b60a3a0c4e" providerId="ADAL" clId="{31AF9EF2-ACFB-434D-A45D-3E23AD9DDE72}" dt="2025-12-19T23:51:32.525" v="239" actId="729"/>
        <pc:sldMkLst>
          <pc:docMk/>
          <pc:sldMk cId="3269703377" sldId="283"/>
        </pc:sldMkLst>
      </pc:sldChg>
      <pc:sldChg chg="addAnim delAnim modAnim">
        <pc:chgData name="Skudlarek, Karen" userId="48538c00-b2ba-473f-af08-20b60a3a0c4e" providerId="ADAL" clId="{31AF9EF2-ACFB-434D-A45D-3E23AD9DDE72}" dt="2025-12-16T14:51:45.529" v="202"/>
        <pc:sldMkLst>
          <pc:docMk/>
          <pc:sldMk cId="409305565" sldId="285"/>
        </pc:sldMkLst>
      </pc:sldChg>
      <pc:sldChg chg="modSp mod">
        <pc:chgData name="Skudlarek, Karen" userId="48538c00-b2ba-473f-af08-20b60a3a0c4e" providerId="ADAL" clId="{31AF9EF2-ACFB-434D-A45D-3E23AD9DDE72}" dt="2025-12-16T14:45:39.817" v="120" actId="20577"/>
        <pc:sldMkLst>
          <pc:docMk/>
          <pc:sldMk cId="1972454322" sldId="290"/>
        </pc:sldMkLst>
        <pc:spChg chg="mod">
          <ac:chgData name="Skudlarek, Karen" userId="48538c00-b2ba-473f-af08-20b60a3a0c4e" providerId="ADAL" clId="{31AF9EF2-ACFB-434D-A45D-3E23AD9DDE72}" dt="2025-12-16T14:45:26.939" v="106" actId="6549"/>
          <ac:spMkLst>
            <pc:docMk/>
            <pc:sldMk cId="1972454322" sldId="290"/>
            <ac:spMk id="4" creationId="{85958935-B8F0-C4CE-9EDE-5E3A6D6A4E1D}"/>
          </ac:spMkLst>
        </pc:spChg>
        <pc:spChg chg="mod">
          <ac:chgData name="Skudlarek, Karen" userId="48538c00-b2ba-473f-af08-20b60a3a0c4e" providerId="ADAL" clId="{31AF9EF2-ACFB-434D-A45D-3E23AD9DDE72}" dt="2025-12-16T14:45:39.817" v="120" actId="20577"/>
          <ac:spMkLst>
            <pc:docMk/>
            <pc:sldMk cId="1972454322" sldId="290"/>
            <ac:spMk id="5" creationId="{D8CF3372-8340-AF47-8D87-ABA7C23F043D}"/>
          </ac:spMkLst>
        </pc:spChg>
      </pc:sldChg>
      <pc:sldChg chg="modSp mod">
        <pc:chgData name="Skudlarek, Karen" userId="48538c00-b2ba-473f-af08-20b60a3a0c4e" providerId="ADAL" clId="{31AF9EF2-ACFB-434D-A45D-3E23AD9DDE72}" dt="2025-12-16T14:54:22.988" v="210" actId="207"/>
        <pc:sldMkLst>
          <pc:docMk/>
          <pc:sldMk cId="1129136883" sldId="299"/>
        </pc:sldMkLst>
        <pc:spChg chg="mod">
          <ac:chgData name="Skudlarek, Karen" userId="48538c00-b2ba-473f-af08-20b60a3a0c4e" providerId="ADAL" clId="{31AF9EF2-ACFB-434D-A45D-3E23AD9DDE72}" dt="2025-12-16T14:54:22.988" v="210" actId="207"/>
          <ac:spMkLst>
            <pc:docMk/>
            <pc:sldMk cId="1129136883" sldId="299"/>
            <ac:spMk id="28" creationId="{5E3BCAB8-58F6-3EE3-47AE-C8321A5E8FC8}"/>
          </ac:spMkLst>
        </pc:spChg>
        <pc:spChg chg="mod">
          <ac:chgData name="Skudlarek, Karen" userId="48538c00-b2ba-473f-af08-20b60a3a0c4e" providerId="ADAL" clId="{31AF9EF2-ACFB-434D-A45D-3E23AD9DDE72}" dt="2025-12-16T14:54:12.174" v="209" actId="207"/>
          <ac:spMkLst>
            <pc:docMk/>
            <pc:sldMk cId="1129136883" sldId="299"/>
            <ac:spMk id="29" creationId="{3F6FF5C0-3C32-F4E8-7923-DB580F23D1EF}"/>
          </ac:spMkLst>
        </pc:spChg>
      </pc:sldChg>
      <pc:sldChg chg="modNotesTx">
        <pc:chgData name="Skudlarek, Karen" userId="48538c00-b2ba-473f-af08-20b60a3a0c4e" providerId="ADAL" clId="{31AF9EF2-ACFB-434D-A45D-3E23AD9DDE72}" dt="2025-12-17T11:04:10.136" v="230" actId="20577"/>
        <pc:sldMkLst>
          <pc:docMk/>
          <pc:sldMk cId="3355474161" sldId="302"/>
        </pc:sldMkLst>
      </pc:sldChg>
      <pc:sldChg chg="modNotesTx">
        <pc:chgData name="Skudlarek, Karen" userId="48538c00-b2ba-473f-af08-20b60a3a0c4e" providerId="ADAL" clId="{31AF9EF2-ACFB-434D-A45D-3E23AD9DDE72}" dt="2025-12-17T11:04:35.938" v="238" actId="20577"/>
        <pc:sldMkLst>
          <pc:docMk/>
          <pc:sldMk cId="1103480436" sldId="304"/>
        </pc:sldMkLst>
      </pc:sldChg>
      <pc:sldChg chg="modSp mod">
        <pc:chgData name="Skudlarek, Karen" userId="48538c00-b2ba-473f-af08-20b60a3a0c4e" providerId="ADAL" clId="{31AF9EF2-ACFB-434D-A45D-3E23AD9DDE72}" dt="2025-12-16T14:48:44.517" v="200" actId="113"/>
        <pc:sldMkLst>
          <pc:docMk/>
          <pc:sldMk cId="997906803" sldId="309"/>
        </pc:sldMkLst>
        <pc:spChg chg="mod">
          <ac:chgData name="Skudlarek, Karen" userId="48538c00-b2ba-473f-af08-20b60a3a0c4e" providerId="ADAL" clId="{31AF9EF2-ACFB-434D-A45D-3E23AD9DDE72}" dt="2025-12-16T14:48:44.517" v="200" actId="113"/>
          <ac:spMkLst>
            <pc:docMk/>
            <pc:sldMk cId="997906803" sldId="309"/>
            <ac:spMk id="3" creationId="{3510AA66-A711-B23D-4DD4-46B9EA445896}"/>
          </ac:spMkLst>
        </pc:spChg>
      </pc:sldChg>
      <pc:sldChg chg="modSp mod">
        <pc:chgData name="Skudlarek, Karen" userId="48538c00-b2ba-473f-af08-20b60a3a0c4e" providerId="ADAL" clId="{31AF9EF2-ACFB-434D-A45D-3E23AD9DDE72}" dt="2025-12-16T14:47:32.570" v="199" actId="6549"/>
        <pc:sldMkLst>
          <pc:docMk/>
          <pc:sldMk cId="2799245796" sldId="310"/>
        </pc:sldMkLst>
        <pc:spChg chg="mod">
          <ac:chgData name="Skudlarek, Karen" userId="48538c00-b2ba-473f-af08-20b60a3a0c4e" providerId="ADAL" clId="{31AF9EF2-ACFB-434D-A45D-3E23AD9DDE72}" dt="2025-12-16T14:47:32.570" v="199" actId="6549"/>
          <ac:spMkLst>
            <pc:docMk/>
            <pc:sldMk cId="2799245796" sldId="310"/>
            <ac:spMk id="5" creationId="{C9954F41-C254-09E5-2617-4D6F28DD80EA}"/>
          </ac:spMkLst>
        </pc:spChg>
        <pc:spChg chg="mod">
          <ac:chgData name="Skudlarek, Karen" userId="48538c00-b2ba-473f-af08-20b60a3a0c4e" providerId="ADAL" clId="{31AF9EF2-ACFB-434D-A45D-3E23AD9DDE72}" dt="2025-12-16T14:47:00.781" v="147" actId="27636"/>
          <ac:spMkLst>
            <pc:docMk/>
            <pc:sldMk cId="2799245796" sldId="310"/>
            <ac:spMk id="7" creationId="{A4856A59-EA08-E944-2850-11D43193C24F}"/>
          </ac:spMkLst>
        </pc:spChg>
      </pc:sldChg>
    </pc:docChg>
  </pc:docChgLst>
  <pc:docChgLst>
    <pc:chgData name="Skudlarek, Karen" userId="48538c00-b2ba-473f-af08-20b60a3a0c4e" providerId="ADAL" clId="{70FFF8FB-0DC1-407B-9544-FF671F19CCEB}"/>
    <pc:docChg chg="undo custSel modSld">
      <pc:chgData name="Skudlarek, Karen" userId="48538c00-b2ba-473f-af08-20b60a3a0c4e" providerId="ADAL" clId="{70FFF8FB-0DC1-407B-9544-FF671F19CCEB}" dt="2025-12-22T16:33:59.446" v="4" actId="22"/>
      <pc:docMkLst>
        <pc:docMk/>
      </pc:docMkLst>
      <pc:sldChg chg="modNotesTx">
        <pc:chgData name="Skudlarek, Karen" userId="48538c00-b2ba-473f-af08-20b60a3a0c4e" providerId="ADAL" clId="{70FFF8FB-0DC1-407B-9544-FF671F19CCEB}" dt="2025-12-22T16:30:35.920" v="0" actId="6549"/>
        <pc:sldMkLst>
          <pc:docMk/>
          <pc:sldMk cId="2901464602" sldId="278"/>
        </pc:sldMkLst>
      </pc:sldChg>
      <pc:sldChg chg="modNotesTx">
        <pc:chgData name="Skudlarek, Karen" userId="48538c00-b2ba-473f-af08-20b60a3a0c4e" providerId="ADAL" clId="{70FFF8FB-0DC1-407B-9544-FF671F19CCEB}" dt="2025-12-22T16:30:38.396" v="1" actId="6549"/>
        <pc:sldMkLst>
          <pc:docMk/>
          <pc:sldMk cId="425383319" sldId="301"/>
        </pc:sldMkLst>
      </pc:sldChg>
      <pc:sldChg chg="modNotesTx">
        <pc:chgData name="Skudlarek, Karen" userId="48538c00-b2ba-473f-af08-20b60a3a0c4e" providerId="ADAL" clId="{70FFF8FB-0DC1-407B-9544-FF671F19CCEB}" dt="2025-12-22T16:30:41.154" v="2" actId="6549"/>
        <pc:sldMkLst>
          <pc:docMk/>
          <pc:sldMk cId="3355474161" sldId="302"/>
        </pc:sldMkLst>
      </pc:sldChg>
      <pc:sldChg chg="addSp delSp mod">
        <pc:chgData name="Skudlarek, Karen" userId="48538c00-b2ba-473f-af08-20b60a3a0c4e" providerId="ADAL" clId="{70FFF8FB-0DC1-407B-9544-FF671F19CCEB}" dt="2025-12-22T16:33:59.446" v="4" actId="22"/>
        <pc:sldMkLst>
          <pc:docMk/>
          <pc:sldMk cId="997906803" sldId="309"/>
        </pc:sldMkLst>
        <pc:spChg chg="add del">
          <ac:chgData name="Skudlarek, Karen" userId="48538c00-b2ba-473f-af08-20b60a3a0c4e" providerId="ADAL" clId="{70FFF8FB-0DC1-407B-9544-FF671F19CCEB}" dt="2025-12-22T16:33:59.446" v="4" actId="22"/>
          <ac:spMkLst>
            <pc:docMk/>
            <pc:sldMk cId="997906803" sldId="309"/>
            <ac:spMk id="8" creationId="{1E1C7019-146A-6720-EC62-27C4DE03D61D}"/>
          </ac:spMkLst>
        </pc:spChg>
      </pc:sldChg>
    </pc:docChg>
  </pc:docChgLst>
  <pc:docChgLst>
    <pc:chgData name="Rivas, Lili (TSC Student Worker)" userId="444fb529-ee84-49a1-b96f-3435b9d913e5" providerId="ADAL" clId="{45E2F406-B493-41DE-85CE-5170212D4998}"/>
    <pc:docChg chg="undo custSel addSld delSld modSld sldOrd">
      <pc:chgData name="Rivas, Lili (TSC Student Worker)" userId="444fb529-ee84-49a1-b96f-3435b9d913e5" providerId="ADAL" clId="{45E2F406-B493-41DE-85CE-5170212D4998}" dt="2025-12-17T20:45:58.418" v="6527" actId="2710"/>
      <pc:docMkLst>
        <pc:docMk/>
      </pc:docMkLst>
      <pc:sldChg chg="addSp delSp modSp mod ord modNotesTx">
        <pc:chgData name="Rivas, Lili (TSC Student Worker)" userId="444fb529-ee84-49a1-b96f-3435b9d913e5" providerId="ADAL" clId="{45E2F406-B493-41DE-85CE-5170212D4998}" dt="2025-12-16T15:22:03.215" v="6353" actId="20577"/>
        <pc:sldMkLst>
          <pc:docMk/>
          <pc:sldMk cId="2901464602" sldId="278"/>
        </pc:sldMkLst>
        <pc:spChg chg="mod">
          <ac:chgData name="Rivas, Lili (TSC Student Worker)" userId="444fb529-ee84-49a1-b96f-3435b9d913e5" providerId="ADAL" clId="{45E2F406-B493-41DE-85CE-5170212D4998}" dt="2025-12-15T17:27:19.358" v="3136" actId="2711"/>
          <ac:spMkLst>
            <pc:docMk/>
            <pc:sldMk cId="2901464602" sldId="278"/>
            <ac:spMk id="2" creationId="{5CFCDB19-60D9-2812-34D0-80D64B699EC8}"/>
          </ac:spMkLst>
        </pc:spChg>
        <pc:spChg chg="mod">
          <ac:chgData name="Rivas, Lili (TSC Student Worker)" userId="444fb529-ee84-49a1-b96f-3435b9d913e5" providerId="ADAL" clId="{45E2F406-B493-41DE-85CE-5170212D4998}" dt="2025-12-15T17:27:24.367" v="3137" actId="2711"/>
          <ac:spMkLst>
            <pc:docMk/>
            <pc:sldMk cId="2901464602" sldId="278"/>
            <ac:spMk id="3" creationId="{6DE0BD4D-3829-E8CF-F199-3218779F6634}"/>
          </ac:spMkLst>
        </pc:spChg>
        <pc:spChg chg="add mod">
          <ac:chgData name="Rivas, Lili (TSC Student Worker)" userId="444fb529-ee84-49a1-b96f-3435b9d913e5" providerId="ADAL" clId="{45E2F406-B493-41DE-85CE-5170212D4998}" dt="2025-12-15T19:20:45.996" v="5537" actId="962"/>
          <ac:spMkLst>
            <pc:docMk/>
            <pc:sldMk cId="2901464602" sldId="278"/>
            <ac:spMk id="5" creationId="{DFCE20CB-E603-3250-3286-E0E93D4979B1}"/>
          </ac:spMkLst>
        </pc:spChg>
        <pc:spChg chg="add mod">
          <ac:chgData name="Rivas, Lili (TSC Student Worker)" userId="444fb529-ee84-49a1-b96f-3435b9d913e5" providerId="ADAL" clId="{45E2F406-B493-41DE-85CE-5170212D4998}" dt="2025-12-15T19:20:45.996" v="5537" actId="962"/>
          <ac:spMkLst>
            <pc:docMk/>
            <pc:sldMk cId="2901464602" sldId="278"/>
            <ac:spMk id="6" creationId="{136FA8DE-118E-505F-5E12-43EEE3AC0470}"/>
          </ac:spMkLst>
        </pc:spChg>
        <pc:picChg chg="add mod">
          <ac:chgData name="Rivas, Lili (TSC Student Worker)" userId="444fb529-ee84-49a1-b96f-3435b9d913e5" providerId="ADAL" clId="{45E2F406-B493-41DE-85CE-5170212D4998}" dt="2025-12-15T19:20:36.423" v="5536" actId="962"/>
          <ac:picMkLst>
            <pc:docMk/>
            <pc:sldMk cId="2901464602" sldId="278"/>
            <ac:picMk id="9" creationId="{CF12AF86-4884-28F8-8E95-DFA0D224E7A9}"/>
          </ac:picMkLst>
        </pc:picChg>
      </pc:sldChg>
      <pc:sldChg chg="addSp delSp modSp mod ord">
        <pc:chgData name="Rivas, Lili (TSC Student Worker)" userId="444fb529-ee84-49a1-b96f-3435b9d913e5" providerId="ADAL" clId="{45E2F406-B493-41DE-85CE-5170212D4998}" dt="2025-12-16T15:19:19.496" v="6351" actId="14100"/>
        <pc:sldMkLst>
          <pc:docMk/>
          <pc:sldMk cId="2590226790" sldId="281"/>
        </pc:sldMkLst>
        <pc:spChg chg="add mod">
          <ac:chgData name="Rivas, Lili (TSC Student Worker)" userId="444fb529-ee84-49a1-b96f-3435b9d913e5" providerId="ADAL" clId="{45E2F406-B493-41DE-85CE-5170212D4998}" dt="2025-12-16T15:19:19.496" v="6351" actId="14100"/>
          <ac:spMkLst>
            <pc:docMk/>
            <pc:sldMk cId="2590226790" sldId="281"/>
            <ac:spMk id="2" creationId="{606A1098-B538-9DC3-733D-E97803DC74AD}"/>
          </ac:spMkLst>
        </pc:spChg>
        <pc:spChg chg="mod ord">
          <ac:chgData name="Rivas, Lili (TSC Student Worker)" userId="444fb529-ee84-49a1-b96f-3435b9d913e5" providerId="ADAL" clId="{45E2F406-B493-41DE-85CE-5170212D4998}" dt="2025-12-16T15:10:00.657" v="6302" actId="13244"/>
          <ac:spMkLst>
            <pc:docMk/>
            <pc:sldMk cId="2590226790" sldId="281"/>
            <ac:spMk id="3" creationId="{33EEDFE8-A32B-B9B6-DDBF-CF9EB104A07F}"/>
          </ac:spMkLst>
        </pc:spChg>
        <pc:picChg chg="mod ord">
          <ac:chgData name="Rivas, Lili (TSC Student Worker)" userId="444fb529-ee84-49a1-b96f-3435b9d913e5" providerId="ADAL" clId="{45E2F406-B493-41DE-85CE-5170212D4998}" dt="2025-12-16T15:10:14.819" v="6304" actId="167"/>
          <ac:picMkLst>
            <pc:docMk/>
            <pc:sldMk cId="2590226790" sldId="281"/>
            <ac:picMk id="6" creationId="{85199367-2657-52D0-99AC-611510081922}"/>
          </ac:picMkLst>
        </pc:picChg>
      </pc:sldChg>
      <pc:sldChg chg="addSp modSp mod ord">
        <pc:chgData name="Rivas, Lili (TSC Student Worker)" userId="444fb529-ee84-49a1-b96f-3435b9d913e5" providerId="ADAL" clId="{45E2F406-B493-41DE-85CE-5170212D4998}" dt="2025-12-17T20:44:50.042" v="6520" actId="2710"/>
        <pc:sldMkLst>
          <pc:docMk/>
          <pc:sldMk cId="3269703377" sldId="283"/>
        </pc:sldMkLst>
        <pc:spChg chg="mod">
          <ac:chgData name="Rivas, Lili (TSC Student Worker)" userId="444fb529-ee84-49a1-b96f-3435b9d913e5" providerId="ADAL" clId="{45E2F406-B493-41DE-85CE-5170212D4998}" dt="2025-12-16T14:33:10.078" v="6111" actId="20577"/>
          <ac:spMkLst>
            <pc:docMk/>
            <pc:sldMk cId="3269703377" sldId="283"/>
            <ac:spMk id="2" creationId="{480E96C9-F503-E623-86C9-5F2C7BB57BFD}"/>
          </ac:spMkLst>
        </pc:spChg>
        <pc:spChg chg="mod">
          <ac:chgData name="Rivas, Lili (TSC Student Worker)" userId="444fb529-ee84-49a1-b96f-3435b9d913e5" providerId="ADAL" clId="{45E2F406-B493-41DE-85CE-5170212D4998}" dt="2025-12-17T20:44:50.042" v="6520" actId="2710"/>
          <ac:spMkLst>
            <pc:docMk/>
            <pc:sldMk cId="3269703377" sldId="283"/>
            <ac:spMk id="3" creationId="{B224246B-8BBF-2823-CFDA-DEA38721AF3F}"/>
          </ac:spMkLst>
        </pc:spChg>
        <pc:spChg chg="mod ord">
          <ac:chgData name="Rivas, Lili (TSC Student Worker)" userId="444fb529-ee84-49a1-b96f-3435b9d913e5" providerId="ADAL" clId="{45E2F406-B493-41DE-85CE-5170212D4998}" dt="2025-12-16T21:16:58.028" v="6485" actId="962"/>
          <ac:spMkLst>
            <pc:docMk/>
            <pc:sldMk cId="3269703377" sldId="283"/>
            <ac:spMk id="4" creationId="{3DFA4CB2-085A-D6D4-4C30-C251AC89513D}"/>
          </ac:spMkLst>
        </pc:spChg>
        <pc:spChg chg="add mod">
          <ac:chgData name="Rivas, Lili (TSC Student Worker)" userId="444fb529-ee84-49a1-b96f-3435b9d913e5" providerId="ADAL" clId="{45E2F406-B493-41DE-85CE-5170212D4998}" dt="2025-12-15T19:22:11.135" v="5544" actId="962"/>
          <ac:spMkLst>
            <pc:docMk/>
            <pc:sldMk cId="3269703377" sldId="283"/>
            <ac:spMk id="5" creationId="{19157034-CD9F-87CA-EFFF-CCEF3A9B201D}"/>
          </ac:spMkLst>
        </pc:spChg>
        <pc:spChg chg="add mod ord">
          <ac:chgData name="Rivas, Lili (TSC Student Worker)" userId="444fb529-ee84-49a1-b96f-3435b9d913e5" providerId="ADAL" clId="{45E2F406-B493-41DE-85CE-5170212D4998}" dt="2025-12-16T15:27:03.673" v="6374" actId="13244"/>
          <ac:spMkLst>
            <pc:docMk/>
            <pc:sldMk cId="3269703377" sldId="283"/>
            <ac:spMk id="6" creationId="{D07BF23A-1DD2-1610-4F1B-28FABDA0BAAC}"/>
          </ac:spMkLst>
        </pc:spChg>
      </pc:sldChg>
      <pc:sldChg chg="addSp delSp modSp mod ord">
        <pc:chgData name="Rivas, Lili (TSC Student Worker)" userId="444fb529-ee84-49a1-b96f-3435b9d913e5" providerId="ADAL" clId="{45E2F406-B493-41DE-85CE-5170212D4998}" dt="2025-12-17T20:44:55.888" v="6522" actId="27636"/>
        <pc:sldMkLst>
          <pc:docMk/>
          <pc:sldMk cId="409305565" sldId="285"/>
        </pc:sldMkLst>
        <pc:spChg chg="mod">
          <ac:chgData name="Rivas, Lili (TSC Student Worker)" userId="444fb529-ee84-49a1-b96f-3435b9d913e5" providerId="ADAL" clId="{45E2F406-B493-41DE-85CE-5170212D4998}" dt="2025-12-17T20:44:55.842" v="6521" actId="2710"/>
          <ac:spMkLst>
            <pc:docMk/>
            <pc:sldMk cId="409305565" sldId="285"/>
            <ac:spMk id="2" creationId="{4046DF93-B8CD-4CA6-D5B1-2782A536E634}"/>
          </ac:spMkLst>
        </pc:spChg>
        <pc:spChg chg="add mod ord">
          <ac:chgData name="Rivas, Lili (TSC Student Worker)" userId="444fb529-ee84-49a1-b96f-3435b9d913e5" providerId="ADAL" clId="{45E2F406-B493-41DE-85CE-5170212D4998}" dt="2025-12-16T15:27:08.024" v="6375" actId="13244"/>
          <ac:spMkLst>
            <pc:docMk/>
            <pc:sldMk cId="409305565" sldId="285"/>
            <ac:spMk id="3" creationId="{1CD28DA0-481B-644D-E0B4-C8A17F948CA3}"/>
          </ac:spMkLst>
        </pc:spChg>
        <pc:spChg chg="mod ord">
          <ac:chgData name="Rivas, Lili (TSC Student Worker)" userId="444fb529-ee84-49a1-b96f-3435b9d913e5" providerId="ADAL" clId="{45E2F406-B493-41DE-85CE-5170212D4998}" dt="2025-12-16T21:17:00.362" v="6486" actId="962"/>
          <ac:spMkLst>
            <pc:docMk/>
            <pc:sldMk cId="409305565" sldId="285"/>
            <ac:spMk id="4" creationId="{38B29AC5-047C-1B22-30DA-411D1A3119D7}"/>
          </ac:spMkLst>
        </pc:spChg>
        <pc:spChg chg="mod">
          <ac:chgData name="Rivas, Lili (TSC Student Worker)" userId="444fb529-ee84-49a1-b96f-3435b9d913e5" providerId="ADAL" clId="{45E2F406-B493-41DE-85CE-5170212D4998}" dt="2025-12-15T17:29:28.773" v="3160" actId="2711"/>
          <ac:spMkLst>
            <pc:docMk/>
            <pc:sldMk cId="409305565" sldId="285"/>
            <ac:spMk id="5" creationId="{633A7B05-5811-4CEA-8108-AACF9FC449E8}"/>
          </ac:spMkLst>
        </pc:spChg>
        <pc:spChg chg="add mod">
          <ac:chgData name="Rivas, Lili (TSC Student Worker)" userId="444fb529-ee84-49a1-b96f-3435b9d913e5" providerId="ADAL" clId="{45E2F406-B493-41DE-85CE-5170212D4998}" dt="2025-12-17T20:44:55.888" v="6522" actId="27636"/>
          <ac:spMkLst>
            <pc:docMk/>
            <pc:sldMk cId="409305565" sldId="285"/>
            <ac:spMk id="6" creationId="{D7E9D085-F6A9-E024-EBD1-70D52ECC3215}"/>
          </ac:spMkLst>
        </pc:spChg>
        <pc:spChg chg="add mod">
          <ac:chgData name="Rivas, Lili (TSC Student Worker)" userId="444fb529-ee84-49a1-b96f-3435b9d913e5" providerId="ADAL" clId="{45E2F406-B493-41DE-85CE-5170212D4998}" dt="2025-12-17T20:44:55.842" v="6521" actId="2710"/>
          <ac:spMkLst>
            <pc:docMk/>
            <pc:sldMk cId="409305565" sldId="285"/>
            <ac:spMk id="8" creationId="{4F7CA043-120F-9218-A73D-46E68B890F06}"/>
          </ac:spMkLst>
        </pc:spChg>
        <pc:spChg chg="add mod ord">
          <ac:chgData name="Rivas, Lili (TSC Student Worker)" userId="444fb529-ee84-49a1-b96f-3435b9d913e5" providerId="ADAL" clId="{45E2F406-B493-41DE-85CE-5170212D4998}" dt="2025-12-16T15:07:11.289" v="6289" actId="13244"/>
          <ac:spMkLst>
            <pc:docMk/>
            <pc:sldMk cId="409305565" sldId="285"/>
            <ac:spMk id="10" creationId="{EC1B5790-F883-9955-DABB-B54911F77D8B}"/>
          </ac:spMkLst>
        </pc:spChg>
        <pc:spChg chg="add mod">
          <ac:chgData name="Rivas, Lili (TSC Student Worker)" userId="444fb529-ee84-49a1-b96f-3435b9d913e5" providerId="ADAL" clId="{45E2F406-B493-41DE-85CE-5170212D4998}" dt="2025-12-15T19:22:18.156" v="5545" actId="962"/>
          <ac:spMkLst>
            <pc:docMk/>
            <pc:sldMk cId="409305565" sldId="285"/>
            <ac:spMk id="11" creationId="{7CA9B741-8386-4A7A-C685-20952942B6C2}"/>
          </ac:spMkLst>
        </pc:spChg>
        <pc:spChg chg="add mod ord">
          <ac:chgData name="Rivas, Lili (TSC Student Worker)" userId="444fb529-ee84-49a1-b96f-3435b9d913e5" providerId="ADAL" clId="{45E2F406-B493-41DE-85CE-5170212D4998}" dt="2025-12-17T20:44:55.842" v="6521" actId="2710"/>
          <ac:spMkLst>
            <pc:docMk/>
            <pc:sldMk cId="409305565" sldId="285"/>
            <ac:spMk id="12" creationId="{950D836A-477F-1E61-46B1-1FBB4F5B2429}"/>
          </ac:spMkLst>
        </pc:spChg>
        <pc:picChg chg="add mod ord">
          <ac:chgData name="Rivas, Lili (TSC Student Worker)" userId="444fb529-ee84-49a1-b96f-3435b9d913e5" providerId="ADAL" clId="{45E2F406-B493-41DE-85CE-5170212D4998}" dt="2025-12-16T15:07:06.591" v="6288" actId="13244"/>
          <ac:picMkLst>
            <pc:docMk/>
            <pc:sldMk cId="409305565" sldId="285"/>
            <ac:picMk id="9" creationId="{B209EB6C-70C7-81EB-3F5A-9C80496A13BA}"/>
          </ac:picMkLst>
        </pc:picChg>
      </pc:sldChg>
      <pc:sldChg chg="addSp modSp mod ord">
        <pc:chgData name="Rivas, Lili (TSC Student Worker)" userId="444fb529-ee84-49a1-b96f-3435b9d913e5" providerId="ADAL" clId="{45E2F406-B493-41DE-85CE-5170212D4998}" dt="2025-12-17T20:44:46.156" v="6519" actId="27636"/>
        <pc:sldMkLst>
          <pc:docMk/>
          <pc:sldMk cId="2212943416" sldId="286"/>
        </pc:sldMkLst>
        <pc:spChg chg="mod">
          <ac:chgData name="Rivas, Lili (TSC Student Worker)" userId="444fb529-ee84-49a1-b96f-3435b9d913e5" providerId="ADAL" clId="{45E2F406-B493-41DE-85CE-5170212D4998}" dt="2025-12-17T20:44:46.156" v="6518" actId="27636"/>
          <ac:spMkLst>
            <pc:docMk/>
            <pc:sldMk cId="2212943416" sldId="286"/>
            <ac:spMk id="2" creationId="{4764FED0-E4F5-0717-AD05-F25F5EEB6A81}"/>
          </ac:spMkLst>
        </pc:spChg>
        <pc:spChg chg="mod">
          <ac:chgData name="Rivas, Lili (TSC Student Worker)" userId="444fb529-ee84-49a1-b96f-3435b9d913e5" providerId="ADAL" clId="{45E2F406-B493-41DE-85CE-5170212D4998}" dt="2025-12-17T20:44:46.112" v="6517" actId="2710"/>
          <ac:spMkLst>
            <pc:docMk/>
            <pc:sldMk cId="2212943416" sldId="286"/>
            <ac:spMk id="3" creationId="{0D9D14EB-EDE0-2992-3671-8CC0955FBCD5}"/>
          </ac:spMkLst>
        </pc:spChg>
        <pc:spChg chg="mod">
          <ac:chgData name="Rivas, Lili (TSC Student Worker)" userId="444fb529-ee84-49a1-b96f-3435b9d913e5" providerId="ADAL" clId="{45E2F406-B493-41DE-85CE-5170212D4998}" dt="2025-12-17T20:44:46.156" v="6519" actId="27636"/>
          <ac:spMkLst>
            <pc:docMk/>
            <pc:sldMk cId="2212943416" sldId="286"/>
            <ac:spMk id="4" creationId="{A05B8832-6FB0-8C26-C112-83E2E9597F2E}"/>
          </ac:spMkLst>
        </pc:spChg>
        <pc:spChg chg="mod">
          <ac:chgData name="Rivas, Lili (TSC Student Worker)" userId="444fb529-ee84-49a1-b96f-3435b9d913e5" providerId="ADAL" clId="{45E2F406-B493-41DE-85CE-5170212D4998}" dt="2025-12-17T20:44:46.112" v="6517" actId="2710"/>
          <ac:spMkLst>
            <pc:docMk/>
            <pc:sldMk cId="2212943416" sldId="286"/>
            <ac:spMk id="5" creationId="{3ACEEEC1-414B-C9CF-756C-341839ECD4E1}"/>
          </ac:spMkLst>
        </pc:spChg>
        <pc:spChg chg="mod ord">
          <ac:chgData name="Rivas, Lili (TSC Student Worker)" userId="444fb529-ee84-49a1-b96f-3435b9d913e5" providerId="ADAL" clId="{45E2F406-B493-41DE-85CE-5170212D4998}" dt="2025-12-16T21:16:53.686" v="6484" actId="962"/>
          <ac:spMkLst>
            <pc:docMk/>
            <pc:sldMk cId="2212943416" sldId="286"/>
            <ac:spMk id="6" creationId="{B3ABD234-35A7-9149-0071-7EA4A50256D5}"/>
          </ac:spMkLst>
        </pc:spChg>
        <pc:spChg chg="mod">
          <ac:chgData name="Rivas, Lili (TSC Student Worker)" userId="444fb529-ee84-49a1-b96f-3435b9d913e5" providerId="ADAL" clId="{45E2F406-B493-41DE-85CE-5170212D4998}" dt="2025-12-15T17:28:13.713" v="3144" actId="2711"/>
          <ac:spMkLst>
            <pc:docMk/>
            <pc:sldMk cId="2212943416" sldId="286"/>
            <ac:spMk id="7" creationId="{0E0C89FF-B962-88CE-6C6E-41A5F95CED8F}"/>
          </ac:spMkLst>
        </pc:spChg>
        <pc:spChg chg="add mod">
          <ac:chgData name="Rivas, Lili (TSC Student Worker)" userId="444fb529-ee84-49a1-b96f-3435b9d913e5" providerId="ADAL" clId="{45E2F406-B493-41DE-85CE-5170212D4998}" dt="2025-12-15T19:22:04.229" v="5543" actId="962"/>
          <ac:spMkLst>
            <pc:docMk/>
            <pc:sldMk cId="2212943416" sldId="286"/>
            <ac:spMk id="8" creationId="{04BAAF79-7002-43DF-5E77-3BDD1E3853B0}"/>
          </ac:spMkLst>
        </pc:spChg>
        <pc:spChg chg="add mod ord">
          <ac:chgData name="Rivas, Lili (TSC Student Worker)" userId="444fb529-ee84-49a1-b96f-3435b9d913e5" providerId="ADAL" clId="{45E2F406-B493-41DE-85CE-5170212D4998}" dt="2025-12-16T15:26:56.324" v="6373" actId="13244"/>
          <ac:spMkLst>
            <pc:docMk/>
            <pc:sldMk cId="2212943416" sldId="286"/>
            <ac:spMk id="9" creationId="{1B24C374-C150-0E3B-9D44-6E77AF7A8246}"/>
          </ac:spMkLst>
        </pc:spChg>
      </pc:sldChg>
      <pc:sldChg chg="addSp delSp modSp mod">
        <pc:chgData name="Rivas, Lili (TSC Student Worker)" userId="444fb529-ee84-49a1-b96f-3435b9d913e5" providerId="ADAL" clId="{45E2F406-B493-41DE-85CE-5170212D4998}" dt="2025-12-17T20:45:02.662" v="6523" actId="2710"/>
        <pc:sldMkLst>
          <pc:docMk/>
          <pc:sldMk cId="1972454322" sldId="290"/>
        </pc:sldMkLst>
        <pc:spChg chg="mod">
          <ac:chgData name="Rivas, Lili (TSC Student Worker)" userId="444fb529-ee84-49a1-b96f-3435b9d913e5" providerId="ADAL" clId="{45E2F406-B493-41DE-85CE-5170212D4998}" dt="2025-12-15T17:53:38.260" v="3428" actId="255"/>
          <ac:spMkLst>
            <pc:docMk/>
            <pc:sldMk cId="1972454322" sldId="290"/>
            <ac:spMk id="2" creationId="{EB40E5FC-A21E-D947-1976-5F004AFADF7A}"/>
          </ac:spMkLst>
        </pc:spChg>
        <pc:spChg chg="add mod">
          <ac:chgData name="Rivas, Lili (TSC Student Worker)" userId="444fb529-ee84-49a1-b96f-3435b9d913e5" providerId="ADAL" clId="{45E2F406-B493-41DE-85CE-5170212D4998}" dt="2025-12-15T19:22:58.395" v="5550" actId="962"/>
          <ac:spMkLst>
            <pc:docMk/>
            <pc:sldMk cId="1972454322" sldId="290"/>
            <ac:spMk id="3" creationId="{C77F77AD-3F66-7029-6F3B-499C03272DC1}"/>
          </ac:spMkLst>
        </pc:spChg>
        <pc:spChg chg="mod">
          <ac:chgData name="Rivas, Lili (TSC Student Worker)" userId="444fb529-ee84-49a1-b96f-3435b9d913e5" providerId="ADAL" clId="{45E2F406-B493-41DE-85CE-5170212D4998}" dt="2025-12-17T20:45:02.662" v="6523" actId="2710"/>
          <ac:spMkLst>
            <pc:docMk/>
            <pc:sldMk cId="1972454322" sldId="290"/>
            <ac:spMk id="4" creationId="{85958935-B8F0-C4CE-9EDE-5E3A6D6A4E1D}"/>
          </ac:spMkLst>
        </pc:spChg>
        <pc:spChg chg="mod ord">
          <ac:chgData name="Rivas, Lili (TSC Student Worker)" userId="444fb529-ee84-49a1-b96f-3435b9d913e5" providerId="ADAL" clId="{45E2F406-B493-41DE-85CE-5170212D4998}" dt="2025-12-16T21:17:09.965" v="6490" actId="962"/>
          <ac:spMkLst>
            <pc:docMk/>
            <pc:sldMk cId="1972454322" sldId="290"/>
            <ac:spMk id="5" creationId="{D8CF3372-8340-AF47-8D87-ABA7C23F043D}"/>
          </ac:spMkLst>
        </pc:spChg>
        <pc:spChg chg="add mod ord">
          <ac:chgData name="Rivas, Lili (TSC Student Worker)" userId="444fb529-ee84-49a1-b96f-3435b9d913e5" providerId="ADAL" clId="{45E2F406-B493-41DE-85CE-5170212D4998}" dt="2025-12-16T15:27:22.878" v="6379" actId="13244"/>
          <ac:spMkLst>
            <pc:docMk/>
            <pc:sldMk cId="1972454322" sldId="290"/>
            <ac:spMk id="6" creationId="{08E9F819-76AB-046E-C1ED-E8DBA8906931}"/>
          </ac:spMkLst>
        </pc:spChg>
        <pc:picChg chg="add mod">
          <ac:chgData name="Rivas, Lili (TSC Student Worker)" userId="444fb529-ee84-49a1-b96f-3435b9d913e5" providerId="ADAL" clId="{45E2F406-B493-41DE-85CE-5170212D4998}" dt="2025-12-16T15:27:25.826" v="6380" actId="13244"/>
          <ac:picMkLst>
            <pc:docMk/>
            <pc:sldMk cId="1972454322" sldId="290"/>
            <ac:picMk id="1030" creationId="{85C60ECC-55D4-471A-2395-18396246B62A}"/>
          </ac:picMkLst>
        </pc:picChg>
      </pc:sldChg>
      <pc:sldChg chg="addSp delSp modSp mod">
        <pc:chgData name="Rivas, Lili (TSC Student Worker)" userId="444fb529-ee84-49a1-b96f-3435b9d913e5" providerId="ADAL" clId="{45E2F406-B493-41DE-85CE-5170212D4998}" dt="2025-12-16T15:28:51.248" v="6428" actId="20577"/>
        <pc:sldMkLst>
          <pc:docMk/>
          <pc:sldMk cId="3918481368" sldId="295"/>
        </pc:sldMkLst>
        <pc:spChg chg="add mod">
          <ac:chgData name="Rivas, Lili (TSC Student Worker)" userId="444fb529-ee84-49a1-b96f-3435b9d913e5" providerId="ADAL" clId="{45E2F406-B493-41DE-85CE-5170212D4998}" dt="2025-12-16T15:28:51.248" v="6428" actId="20577"/>
          <ac:spMkLst>
            <pc:docMk/>
            <pc:sldMk cId="3918481368" sldId="295"/>
            <ac:spMk id="2" creationId="{8840DE2C-A5E5-1587-AE8B-5773D0279F61}"/>
          </ac:spMkLst>
        </pc:spChg>
      </pc:sldChg>
      <pc:sldChg chg="addSp delSp modSp add mod ord">
        <pc:chgData name="Rivas, Lili (TSC Student Worker)" userId="444fb529-ee84-49a1-b96f-3435b9d913e5" providerId="ADAL" clId="{45E2F406-B493-41DE-85CE-5170212D4998}" dt="2025-12-16T21:17:02.769" v="6487" actId="962"/>
        <pc:sldMkLst>
          <pc:docMk/>
          <pc:sldMk cId="1129136883" sldId="299"/>
        </pc:sldMkLst>
        <pc:spChg chg="mod">
          <ac:chgData name="Rivas, Lili (TSC Student Worker)" userId="444fb529-ee84-49a1-b96f-3435b9d913e5" providerId="ADAL" clId="{45E2F406-B493-41DE-85CE-5170212D4998}" dt="2025-12-15T17:31:13.386" v="3182" actId="2711"/>
          <ac:spMkLst>
            <pc:docMk/>
            <pc:sldMk cId="1129136883" sldId="299"/>
            <ac:spMk id="2" creationId="{A662FD15-DFCE-6140-5D25-11D98CD30141}"/>
          </ac:spMkLst>
        </pc:spChg>
        <pc:spChg chg="add mod ord">
          <ac:chgData name="Rivas, Lili (TSC Student Worker)" userId="444fb529-ee84-49a1-b96f-3435b9d913e5" providerId="ADAL" clId="{45E2F406-B493-41DE-85CE-5170212D4998}" dt="2025-12-16T15:27:11.981" v="6376" actId="13244"/>
          <ac:spMkLst>
            <pc:docMk/>
            <pc:sldMk cId="1129136883" sldId="299"/>
            <ac:spMk id="5" creationId="{3AB05C38-D8F0-6670-020C-0F32A5186529}"/>
          </ac:spMkLst>
        </pc:spChg>
        <pc:spChg chg="mod ord">
          <ac:chgData name="Rivas, Lili (TSC Student Worker)" userId="444fb529-ee84-49a1-b96f-3435b9d913e5" providerId="ADAL" clId="{45E2F406-B493-41DE-85CE-5170212D4998}" dt="2025-12-16T21:17:02.769" v="6487" actId="962"/>
          <ac:spMkLst>
            <pc:docMk/>
            <pc:sldMk cId="1129136883" sldId="299"/>
            <ac:spMk id="9" creationId="{8175FD91-E8AD-BCC1-6CE8-823115E23434}"/>
          </ac:spMkLst>
        </pc:spChg>
        <pc:spChg chg="add mod">
          <ac:chgData name="Rivas, Lili (TSC Student Worker)" userId="444fb529-ee84-49a1-b96f-3435b9d913e5" providerId="ADAL" clId="{45E2F406-B493-41DE-85CE-5170212D4998}" dt="2025-12-15T17:46:57.173" v="3389" actId="164"/>
          <ac:spMkLst>
            <pc:docMk/>
            <pc:sldMk cId="1129136883" sldId="299"/>
            <ac:spMk id="22" creationId="{469176D8-49CB-F73B-DE7C-A6F8F2313255}"/>
          </ac:spMkLst>
        </pc:spChg>
        <pc:spChg chg="add mod">
          <ac:chgData name="Rivas, Lili (TSC Student Worker)" userId="444fb529-ee84-49a1-b96f-3435b9d913e5" providerId="ADAL" clId="{45E2F406-B493-41DE-85CE-5170212D4998}" dt="2025-12-15T17:46:57.173" v="3389" actId="164"/>
          <ac:spMkLst>
            <pc:docMk/>
            <pc:sldMk cId="1129136883" sldId="299"/>
            <ac:spMk id="23" creationId="{09B1030A-5387-AD79-DD48-BB37BAD051B1}"/>
          </ac:spMkLst>
        </pc:spChg>
        <pc:spChg chg="add mod">
          <ac:chgData name="Rivas, Lili (TSC Student Worker)" userId="444fb529-ee84-49a1-b96f-3435b9d913e5" providerId="ADAL" clId="{45E2F406-B493-41DE-85CE-5170212D4998}" dt="2025-12-16T14:36:34.335" v="6120"/>
          <ac:spMkLst>
            <pc:docMk/>
            <pc:sldMk cId="1129136883" sldId="299"/>
            <ac:spMk id="24" creationId="{3528D368-B0F5-7CF4-9E91-6386BBB5742E}"/>
          </ac:spMkLst>
        </pc:spChg>
        <pc:spChg chg="add mod">
          <ac:chgData name="Rivas, Lili (TSC Student Worker)" userId="444fb529-ee84-49a1-b96f-3435b9d913e5" providerId="ADAL" clId="{45E2F406-B493-41DE-85CE-5170212D4998}" dt="2025-12-16T14:36:34.335" v="6120"/>
          <ac:spMkLst>
            <pc:docMk/>
            <pc:sldMk cId="1129136883" sldId="299"/>
            <ac:spMk id="25" creationId="{C0F7A567-1329-C786-B990-D3708DB12333}"/>
          </ac:spMkLst>
        </pc:spChg>
        <pc:spChg chg="add mod">
          <ac:chgData name="Rivas, Lili (TSC Student Worker)" userId="444fb529-ee84-49a1-b96f-3435b9d913e5" providerId="ADAL" clId="{45E2F406-B493-41DE-85CE-5170212D4998}" dt="2025-12-15T17:47:06.680" v="3391" actId="164"/>
          <ac:spMkLst>
            <pc:docMk/>
            <pc:sldMk cId="1129136883" sldId="299"/>
            <ac:spMk id="26" creationId="{1EAA142C-899F-8681-5EA6-53CC736A584E}"/>
          </ac:spMkLst>
        </pc:spChg>
        <pc:spChg chg="add mod">
          <ac:chgData name="Rivas, Lili (TSC Student Worker)" userId="444fb529-ee84-49a1-b96f-3435b9d913e5" providerId="ADAL" clId="{45E2F406-B493-41DE-85CE-5170212D4998}" dt="2025-12-15T17:47:06.680" v="3391" actId="164"/>
          <ac:spMkLst>
            <pc:docMk/>
            <pc:sldMk cId="1129136883" sldId="299"/>
            <ac:spMk id="27" creationId="{26A53D22-0E73-F51C-1E53-E3AE6B4AFF98}"/>
          </ac:spMkLst>
        </pc:spChg>
        <pc:spChg chg="add mod">
          <ac:chgData name="Rivas, Lili (TSC Student Worker)" userId="444fb529-ee84-49a1-b96f-3435b9d913e5" providerId="ADAL" clId="{45E2F406-B493-41DE-85CE-5170212D4998}" dt="2025-12-16T14:36:44.472" v="6123"/>
          <ac:spMkLst>
            <pc:docMk/>
            <pc:sldMk cId="1129136883" sldId="299"/>
            <ac:spMk id="28" creationId="{5E3BCAB8-58F6-3EE3-47AE-C8321A5E8FC8}"/>
          </ac:spMkLst>
        </pc:spChg>
        <pc:spChg chg="add mod">
          <ac:chgData name="Rivas, Lili (TSC Student Worker)" userId="444fb529-ee84-49a1-b96f-3435b9d913e5" providerId="ADAL" clId="{45E2F406-B493-41DE-85CE-5170212D4998}" dt="2025-12-16T14:36:44.472" v="6123"/>
          <ac:spMkLst>
            <pc:docMk/>
            <pc:sldMk cId="1129136883" sldId="299"/>
            <ac:spMk id="29" creationId="{3F6FF5C0-3C32-F4E8-7923-DB580F23D1EF}"/>
          </ac:spMkLst>
        </pc:spChg>
        <pc:spChg chg="add mod ord">
          <ac:chgData name="Rivas, Lili (TSC Student Worker)" userId="444fb529-ee84-49a1-b96f-3435b9d913e5" providerId="ADAL" clId="{45E2F406-B493-41DE-85CE-5170212D4998}" dt="2025-12-16T15:07:34.769" v="6291" actId="13244"/>
          <ac:spMkLst>
            <pc:docMk/>
            <pc:sldMk cId="1129136883" sldId="299"/>
            <ac:spMk id="30" creationId="{17C426E5-C42F-77D2-50DE-AA4AF3BB16B1}"/>
          </ac:spMkLst>
        </pc:spChg>
        <pc:grpChg chg="add mod ord">
          <ac:chgData name="Rivas, Lili (TSC Student Worker)" userId="444fb529-ee84-49a1-b96f-3435b9d913e5" providerId="ADAL" clId="{45E2F406-B493-41DE-85CE-5170212D4998}" dt="2025-12-16T15:17:19.890" v="6341" actId="962"/>
          <ac:grpSpMkLst>
            <pc:docMk/>
            <pc:sldMk cId="1129136883" sldId="299"/>
            <ac:grpSpMk id="41" creationId="{A6D6B757-E890-24B6-E80E-EA47FFC65A7B}"/>
          </ac:grpSpMkLst>
        </pc:grpChg>
        <pc:grpChg chg="add mod">
          <ac:chgData name="Rivas, Lili (TSC Student Worker)" userId="444fb529-ee84-49a1-b96f-3435b9d913e5" providerId="ADAL" clId="{45E2F406-B493-41DE-85CE-5170212D4998}" dt="2025-12-16T15:17:38.822" v="6343" actId="962"/>
          <ac:grpSpMkLst>
            <pc:docMk/>
            <pc:sldMk cId="1129136883" sldId="299"/>
            <ac:grpSpMk id="42" creationId="{A698EDF4-22AF-530C-A6E0-A7CD06FAE463}"/>
          </ac:grpSpMkLst>
        </pc:grpChg>
        <pc:grpChg chg="add mod ord">
          <ac:chgData name="Rivas, Lili (TSC Student Worker)" userId="444fb529-ee84-49a1-b96f-3435b9d913e5" providerId="ADAL" clId="{45E2F406-B493-41DE-85CE-5170212D4998}" dt="2025-12-16T15:17:46.596" v="6345" actId="962"/>
          <ac:grpSpMkLst>
            <pc:docMk/>
            <pc:sldMk cId="1129136883" sldId="299"/>
            <ac:grpSpMk id="43" creationId="{1D43579C-CCF4-16FA-40FD-A6B5E948F12C}"/>
          </ac:grpSpMkLst>
        </pc:grpChg>
        <pc:grpChg chg="add mod">
          <ac:chgData name="Rivas, Lili (TSC Student Worker)" userId="444fb529-ee84-49a1-b96f-3435b9d913e5" providerId="ADAL" clId="{45E2F406-B493-41DE-85CE-5170212D4998}" dt="2025-12-16T15:18:07.410" v="6347" actId="962"/>
          <ac:grpSpMkLst>
            <pc:docMk/>
            <pc:sldMk cId="1129136883" sldId="299"/>
            <ac:grpSpMk id="44" creationId="{7B662CA1-D260-42A5-B654-61E289F6521A}"/>
          </ac:grpSpMkLst>
        </pc:grpChg>
        <pc:picChg chg="add mod">
          <ac:chgData name="Rivas, Lili (TSC Student Worker)" userId="444fb529-ee84-49a1-b96f-3435b9d913e5" providerId="ADAL" clId="{45E2F406-B493-41DE-85CE-5170212D4998}" dt="2025-12-16T14:36:41.659" v="6122" actId="1076"/>
          <ac:picMkLst>
            <pc:docMk/>
            <pc:sldMk cId="1129136883" sldId="299"/>
            <ac:picMk id="3" creationId="{09BA9689-5510-F34C-8162-7266867D2BF8}"/>
          </ac:picMkLst>
        </pc:picChg>
        <pc:picChg chg="add mod">
          <ac:chgData name="Rivas, Lili (TSC Student Worker)" userId="444fb529-ee84-49a1-b96f-3435b9d913e5" providerId="ADAL" clId="{45E2F406-B493-41DE-85CE-5170212D4998}" dt="2025-12-16T14:37:02.212" v="6125" actId="1076"/>
          <ac:picMkLst>
            <pc:docMk/>
            <pc:sldMk cId="1129136883" sldId="299"/>
            <ac:picMk id="4" creationId="{B22C716E-C8E5-FE5D-DD44-DBBE43671F4D}"/>
          </ac:picMkLst>
        </pc:picChg>
        <pc:picChg chg="add mod">
          <ac:chgData name="Rivas, Lili (TSC Student Worker)" userId="444fb529-ee84-49a1-b96f-3435b9d913e5" providerId="ADAL" clId="{45E2F406-B493-41DE-85CE-5170212D4998}" dt="2025-12-15T17:48:59.911" v="3398" actId="27349"/>
          <ac:picMkLst>
            <pc:docMk/>
            <pc:sldMk cId="1129136883" sldId="299"/>
            <ac:picMk id="32" creationId="{1F425C97-764E-F264-AA94-99D4CC6AE6F0}"/>
          </ac:picMkLst>
        </pc:picChg>
        <pc:picChg chg="add mod">
          <ac:chgData name="Rivas, Lili (TSC Student Worker)" userId="444fb529-ee84-49a1-b96f-3435b9d913e5" providerId="ADAL" clId="{45E2F406-B493-41DE-85CE-5170212D4998}" dt="2025-12-15T17:49:14.610" v="3401" actId="27349"/>
          <ac:picMkLst>
            <pc:docMk/>
            <pc:sldMk cId="1129136883" sldId="299"/>
            <ac:picMk id="33" creationId="{9FB74535-80F0-8A57-0379-CA74E882583A}"/>
          </ac:picMkLst>
        </pc:picChg>
        <pc:picChg chg="add mod">
          <ac:chgData name="Rivas, Lili (TSC Student Worker)" userId="444fb529-ee84-49a1-b96f-3435b9d913e5" providerId="ADAL" clId="{45E2F406-B493-41DE-85CE-5170212D4998}" dt="2025-12-16T14:36:44.472" v="6123"/>
          <ac:picMkLst>
            <pc:docMk/>
            <pc:sldMk cId="1129136883" sldId="299"/>
            <ac:picMk id="34" creationId="{A16A8414-3CA9-4D96-9BCF-80399600BDD6}"/>
          </ac:picMkLst>
        </pc:picChg>
        <pc:picChg chg="add mod">
          <ac:chgData name="Rivas, Lili (TSC Student Worker)" userId="444fb529-ee84-49a1-b96f-3435b9d913e5" providerId="ADAL" clId="{45E2F406-B493-41DE-85CE-5170212D4998}" dt="2025-12-16T14:36:34.335" v="6120"/>
          <ac:picMkLst>
            <pc:docMk/>
            <pc:sldMk cId="1129136883" sldId="299"/>
            <ac:picMk id="35" creationId="{709DA5C2-92D7-2DA2-70B8-BE777041E078}"/>
          </ac:picMkLst>
        </pc:picChg>
        <pc:picChg chg="add mod">
          <ac:chgData name="Rivas, Lili (TSC Student Worker)" userId="444fb529-ee84-49a1-b96f-3435b9d913e5" providerId="ADAL" clId="{45E2F406-B493-41DE-85CE-5170212D4998}" dt="2025-12-16T15:12:29.248" v="6336" actId="962"/>
          <ac:picMkLst>
            <pc:docMk/>
            <pc:sldMk cId="1129136883" sldId="299"/>
            <ac:picMk id="39" creationId="{F50841C2-76FB-3D71-BFF5-10DBD54B0807}"/>
          </ac:picMkLst>
        </pc:picChg>
        <pc:picChg chg="add mod">
          <ac:chgData name="Rivas, Lili (TSC Student Worker)" userId="444fb529-ee84-49a1-b96f-3435b9d913e5" providerId="ADAL" clId="{45E2F406-B493-41DE-85CE-5170212D4998}" dt="2025-12-16T15:12:07.282" v="6312" actId="962"/>
          <ac:picMkLst>
            <pc:docMk/>
            <pc:sldMk cId="1129136883" sldId="299"/>
            <ac:picMk id="40" creationId="{BAC99D11-F104-9546-761C-EA5B81C79D34}"/>
          </ac:picMkLst>
        </pc:picChg>
      </pc:sldChg>
      <pc:sldChg chg="addSp modSp add mod">
        <pc:chgData name="Rivas, Lili (TSC Student Worker)" userId="444fb529-ee84-49a1-b96f-3435b9d913e5" providerId="ADAL" clId="{45E2F406-B493-41DE-85CE-5170212D4998}" dt="2025-12-15T19:22:50.673" v="5549" actId="962"/>
        <pc:sldMkLst>
          <pc:docMk/>
          <pc:sldMk cId="3511691069" sldId="300"/>
        </pc:sldMkLst>
        <pc:spChg chg="mod">
          <ac:chgData name="Rivas, Lili (TSC Student Worker)" userId="444fb529-ee84-49a1-b96f-3435b9d913e5" providerId="ADAL" clId="{45E2F406-B493-41DE-85CE-5170212D4998}" dt="2025-12-15T17:32:04.360" v="3198" actId="2711"/>
          <ac:spMkLst>
            <pc:docMk/>
            <pc:sldMk cId="3511691069" sldId="300"/>
            <ac:spMk id="2" creationId="{46E58A36-F705-9AF7-0457-D237FBEE608A}"/>
          </ac:spMkLst>
        </pc:spChg>
        <pc:spChg chg="mod">
          <ac:chgData name="Rivas, Lili (TSC Student Worker)" userId="444fb529-ee84-49a1-b96f-3435b9d913e5" providerId="ADAL" clId="{45E2F406-B493-41DE-85CE-5170212D4998}" dt="2025-12-15T17:32:08.667" v="3199" actId="2711"/>
          <ac:spMkLst>
            <pc:docMk/>
            <pc:sldMk cId="3511691069" sldId="300"/>
            <ac:spMk id="3" creationId="{DA0A581E-4C98-CDBC-E9AB-4D4321DE56AB}"/>
          </ac:spMkLst>
        </pc:spChg>
        <pc:spChg chg="add mod">
          <ac:chgData name="Rivas, Lili (TSC Student Worker)" userId="444fb529-ee84-49a1-b96f-3435b9d913e5" providerId="ADAL" clId="{45E2F406-B493-41DE-85CE-5170212D4998}" dt="2025-12-15T19:22:50.673" v="5549" actId="962"/>
          <ac:spMkLst>
            <pc:docMk/>
            <pc:sldMk cId="3511691069" sldId="300"/>
            <ac:spMk id="4" creationId="{AAE47D30-1F88-D7B0-249E-C007CA7F6837}"/>
          </ac:spMkLst>
        </pc:spChg>
        <pc:spChg chg="add mod">
          <ac:chgData name="Rivas, Lili (TSC Student Worker)" userId="444fb529-ee84-49a1-b96f-3435b9d913e5" providerId="ADAL" clId="{45E2F406-B493-41DE-85CE-5170212D4998}" dt="2025-12-15T19:22:50.673" v="5549" actId="962"/>
          <ac:spMkLst>
            <pc:docMk/>
            <pc:sldMk cId="3511691069" sldId="300"/>
            <ac:spMk id="5" creationId="{461BAA52-54A8-561D-8B40-CA4013A9C288}"/>
          </ac:spMkLst>
        </pc:spChg>
        <pc:picChg chg="add mod">
          <ac:chgData name="Rivas, Lili (TSC Student Worker)" userId="444fb529-ee84-49a1-b96f-3435b9d913e5" providerId="ADAL" clId="{45E2F406-B493-41DE-85CE-5170212D4998}" dt="2025-12-15T19:22:50.673" v="5549" actId="962"/>
          <ac:picMkLst>
            <pc:docMk/>
            <pc:sldMk cId="3511691069" sldId="300"/>
            <ac:picMk id="6" creationId="{021F5220-B944-BAA5-6D0F-B22B15630BF8}"/>
          </ac:picMkLst>
        </pc:picChg>
      </pc:sldChg>
      <pc:sldChg chg="addSp delSp modSp add mod ord modClrScheme chgLayout modNotesTx">
        <pc:chgData name="Rivas, Lili (TSC Student Worker)" userId="444fb529-ee84-49a1-b96f-3435b9d913e5" providerId="ADAL" clId="{45E2F406-B493-41DE-85CE-5170212D4998}" dt="2025-12-17T20:44:22.919" v="6513" actId="2710"/>
        <pc:sldMkLst>
          <pc:docMk/>
          <pc:sldMk cId="425383319" sldId="301"/>
        </pc:sldMkLst>
        <pc:spChg chg="mod">
          <ac:chgData name="Rivas, Lili (TSC Student Worker)" userId="444fb529-ee84-49a1-b96f-3435b9d913e5" providerId="ADAL" clId="{45E2F406-B493-41DE-85CE-5170212D4998}" dt="2025-12-15T17:27:34.890" v="3138" actId="2711"/>
          <ac:spMkLst>
            <pc:docMk/>
            <pc:sldMk cId="425383319" sldId="301"/>
            <ac:spMk id="2" creationId="{12CA527C-7D36-E013-191A-A70FCA87D029}"/>
          </ac:spMkLst>
        </pc:spChg>
        <pc:spChg chg="add mod">
          <ac:chgData name="Rivas, Lili (TSC Student Worker)" userId="444fb529-ee84-49a1-b96f-3435b9d913e5" providerId="ADAL" clId="{45E2F406-B493-41DE-85CE-5170212D4998}" dt="2025-12-15T19:21:08.520" v="5538" actId="962"/>
          <ac:spMkLst>
            <pc:docMk/>
            <pc:sldMk cId="425383319" sldId="301"/>
            <ac:spMk id="4" creationId="{00D0314E-C0A2-F128-3D7C-27671C75011F}"/>
          </ac:spMkLst>
        </pc:spChg>
        <pc:spChg chg="add mod ord">
          <ac:chgData name="Rivas, Lili (TSC Student Worker)" userId="444fb529-ee84-49a1-b96f-3435b9d913e5" providerId="ADAL" clId="{45E2F406-B493-41DE-85CE-5170212D4998}" dt="2025-12-17T20:44:22.919" v="6513" actId="2710"/>
          <ac:spMkLst>
            <pc:docMk/>
            <pc:sldMk cId="425383319" sldId="301"/>
            <ac:spMk id="5" creationId="{430056F4-9284-FDFF-EA37-56203E38042A}"/>
          </ac:spMkLst>
        </pc:spChg>
        <pc:spChg chg="add mod ord">
          <ac:chgData name="Rivas, Lili (TSC Student Worker)" userId="444fb529-ee84-49a1-b96f-3435b9d913e5" providerId="ADAL" clId="{45E2F406-B493-41DE-85CE-5170212D4998}" dt="2025-12-16T15:04:28.541" v="6272" actId="13244"/>
          <ac:spMkLst>
            <pc:docMk/>
            <pc:sldMk cId="425383319" sldId="301"/>
            <ac:spMk id="7" creationId="{42DA8B05-1E5B-089A-12C3-0D424E0C583B}"/>
          </ac:spMkLst>
        </pc:spChg>
        <pc:spChg chg="add mod ord">
          <ac:chgData name="Rivas, Lili (TSC Student Worker)" userId="444fb529-ee84-49a1-b96f-3435b9d913e5" providerId="ADAL" clId="{45E2F406-B493-41DE-85CE-5170212D4998}" dt="2025-12-16T15:04:49.813" v="6276" actId="962"/>
          <ac:spMkLst>
            <pc:docMk/>
            <pc:sldMk cId="425383319" sldId="301"/>
            <ac:spMk id="14" creationId="{534F9C37-1BB2-1BB3-D004-F804BD571BF7}"/>
          </ac:spMkLst>
        </pc:spChg>
        <pc:picChg chg="add mod">
          <ac:chgData name="Rivas, Lili (TSC Student Worker)" userId="444fb529-ee84-49a1-b96f-3435b9d913e5" providerId="ADAL" clId="{45E2F406-B493-41DE-85CE-5170212D4998}" dt="2025-12-15T19:26:29.407" v="5694" actId="962"/>
          <ac:picMkLst>
            <pc:docMk/>
            <pc:sldMk cId="425383319" sldId="301"/>
            <ac:picMk id="3" creationId="{9C32D17F-6CCD-0ADD-D5F3-88F37D7AFB98}"/>
          </ac:picMkLst>
        </pc:picChg>
      </pc:sldChg>
      <pc:sldChg chg="addSp delSp modSp add mod ord">
        <pc:chgData name="Rivas, Lili (TSC Student Worker)" userId="444fb529-ee84-49a1-b96f-3435b9d913e5" providerId="ADAL" clId="{45E2F406-B493-41DE-85CE-5170212D4998}" dt="2025-12-17T20:44:26.925" v="6514" actId="2710"/>
        <pc:sldMkLst>
          <pc:docMk/>
          <pc:sldMk cId="3355474161" sldId="302"/>
        </pc:sldMkLst>
        <pc:spChg chg="mod">
          <ac:chgData name="Rivas, Lili (TSC Student Worker)" userId="444fb529-ee84-49a1-b96f-3435b9d913e5" providerId="ADAL" clId="{45E2F406-B493-41DE-85CE-5170212D4998}" dt="2025-12-15T17:27:41.737" v="3139" actId="2711"/>
          <ac:spMkLst>
            <pc:docMk/>
            <pc:sldMk cId="3355474161" sldId="302"/>
            <ac:spMk id="2" creationId="{5C957EAB-4313-8C15-CFFC-AF6F173F0E98}"/>
          </ac:spMkLst>
        </pc:spChg>
        <pc:spChg chg="add mod ord">
          <ac:chgData name="Rivas, Lili (TSC Student Worker)" userId="444fb529-ee84-49a1-b96f-3435b9d913e5" providerId="ADAL" clId="{45E2F406-B493-41DE-85CE-5170212D4998}" dt="2025-12-16T15:26:39.907" v="6370" actId="13244"/>
          <ac:spMkLst>
            <pc:docMk/>
            <pc:sldMk cId="3355474161" sldId="302"/>
            <ac:spMk id="3" creationId="{3C2D05F4-67E1-FAAE-82A0-2EF6891AAD17}"/>
          </ac:spMkLst>
        </pc:spChg>
        <pc:spChg chg="add mod">
          <ac:chgData name="Rivas, Lili (TSC Student Worker)" userId="444fb529-ee84-49a1-b96f-3435b9d913e5" providerId="ADAL" clId="{45E2F406-B493-41DE-85CE-5170212D4998}" dt="2025-12-15T19:21:27.673" v="5539" actId="962"/>
          <ac:spMkLst>
            <pc:docMk/>
            <pc:sldMk cId="3355474161" sldId="302"/>
            <ac:spMk id="6" creationId="{611C5DF7-1D57-E1D9-386B-A2521A8CF34B}"/>
          </ac:spMkLst>
        </pc:spChg>
        <pc:spChg chg="add mod ord">
          <ac:chgData name="Rivas, Lili (TSC Student Worker)" userId="444fb529-ee84-49a1-b96f-3435b9d913e5" providerId="ADAL" clId="{45E2F406-B493-41DE-85CE-5170212D4998}" dt="2025-12-17T20:44:26.925" v="6514" actId="2710"/>
          <ac:spMkLst>
            <pc:docMk/>
            <pc:sldMk cId="3355474161" sldId="302"/>
            <ac:spMk id="7" creationId="{F64A2258-A0F3-1E41-FF45-03E1F0D27A51}"/>
          </ac:spMkLst>
        </pc:spChg>
        <pc:spChg chg="mod ord">
          <ac:chgData name="Rivas, Lili (TSC Student Worker)" userId="444fb529-ee84-49a1-b96f-3435b9d913e5" providerId="ADAL" clId="{45E2F406-B493-41DE-85CE-5170212D4998}" dt="2025-12-16T15:05:04.983" v="6277" actId="13244"/>
          <ac:spMkLst>
            <pc:docMk/>
            <pc:sldMk cId="3355474161" sldId="302"/>
            <ac:spMk id="14" creationId="{941C7599-9C6E-E252-A4D6-0E5C81005FE1}"/>
          </ac:spMkLst>
        </pc:spChg>
        <pc:picChg chg="add mod">
          <ac:chgData name="Rivas, Lili (TSC Student Worker)" userId="444fb529-ee84-49a1-b96f-3435b9d913e5" providerId="ADAL" clId="{45E2F406-B493-41DE-85CE-5170212D4998}" dt="2025-12-15T16:43:17.313" v="2539" actId="1076"/>
          <ac:picMkLst>
            <pc:docMk/>
            <pc:sldMk cId="3355474161" sldId="302"/>
            <ac:picMk id="4" creationId="{61931EF9-54B4-F6E6-9220-FA301E24E2A9}"/>
          </ac:picMkLst>
        </pc:picChg>
        <pc:picChg chg="add mod">
          <ac:chgData name="Rivas, Lili (TSC Student Worker)" userId="444fb529-ee84-49a1-b96f-3435b9d913e5" providerId="ADAL" clId="{45E2F406-B493-41DE-85CE-5170212D4998}" dt="2025-12-15T16:43:20.498" v="2540" actId="1076"/>
          <ac:picMkLst>
            <pc:docMk/>
            <pc:sldMk cId="3355474161" sldId="302"/>
            <ac:picMk id="5" creationId="{FCBA47DE-206A-8168-A0E8-6DCC4C632FE7}"/>
          </ac:picMkLst>
        </pc:picChg>
      </pc:sldChg>
      <pc:sldChg chg="addSp modSp add mod ord">
        <pc:chgData name="Rivas, Lili (TSC Student Worker)" userId="444fb529-ee84-49a1-b96f-3435b9d913e5" providerId="ADAL" clId="{45E2F406-B493-41DE-85CE-5170212D4998}" dt="2025-12-15T19:21:55.027" v="5542" actId="962"/>
        <pc:sldMkLst>
          <pc:docMk/>
          <pc:sldMk cId="2594302707" sldId="303"/>
        </pc:sldMkLst>
        <pc:spChg chg="mod">
          <ac:chgData name="Rivas, Lili (TSC Student Worker)" userId="444fb529-ee84-49a1-b96f-3435b9d913e5" providerId="ADAL" clId="{45E2F406-B493-41DE-85CE-5170212D4998}" dt="2025-12-15T17:28:01.480" v="3142" actId="2711"/>
          <ac:spMkLst>
            <pc:docMk/>
            <pc:sldMk cId="2594302707" sldId="303"/>
            <ac:spMk id="2" creationId="{E838F26C-7A47-3BBD-9AC0-F0E75EC35BBF}"/>
          </ac:spMkLst>
        </pc:spChg>
        <pc:spChg chg="mod">
          <ac:chgData name="Rivas, Lili (TSC Student Worker)" userId="444fb529-ee84-49a1-b96f-3435b9d913e5" providerId="ADAL" clId="{45E2F406-B493-41DE-85CE-5170212D4998}" dt="2025-12-15T17:28:07.110" v="3143" actId="2711"/>
          <ac:spMkLst>
            <pc:docMk/>
            <pc:sldMk cId="2594302707" sldId="303"/>
            <ac:spMk id="3" creationId="{728D5CBB-24AA-6F1A-0233-C04FB40E1115}"/>
          </ac:spMkLst>
        </pc:spChg>
        <pc:spChg chg="add mod">
          <ac:chgData name="Rivas, Lili (TSC Student Worker)" userId="444fb529-ee84-49a1-b96f-3435b9d913e5" providerId="ADAL" clId="{45E2F406-B493-41DE-85CE-5170212D4998}" dt="2025-12-15T19:21:55.027" v="5542" actId="962"/>
          <ac:spMkLst>
            <pc:docMk/>
            <pc:sldMk cId="2594302707" sldId="303"/>
            <ac:spMk id="4" creationId="{DAE7F84C-041C-2A0D-08BC-BD912902DA9E}"/>
          </ac:spMkLst>
        </pc:spChg>
        <pc:spChg chg="add mod">
          <ac:chgData name="Rivas, Lili (TSC Student Worker)" userId="444fb529-ee84-49a1-b96f-3435b9d913e5" providerId="ADAL" clId="{45E2F406-B493-41DE-85CE-5170212D4998}" dt="2025-12-15T19:21:55.027" v="5542" actId="962"/>
          <ac:spMkLst>
            <pc:docMk/>
            <pc:sldMk cId="2594302707" sldId="303"/>
            <ac:spMk id="5" creationId="{F22788F6-3D44-90EB-E621-31FE7800567A}"/>
          </ac:spMkLst>
        </pc:spChg>
        <pc:picChg chg="add mod">
          <ac:chgData name="Rivas, Lili (TSC Student Worker)" userId="444fb529-ee84-49a1-b96f-3435b9d913e5" providerId="ADAL" clId="{45E2F406-B493-41DE-85CE-5170212D4998}" dt="2025-12-15T19:21:55.027" v="5542" actId="962"/>
          <ac:picMkLst>
            <pc:docMk/>
            <pc:sldMk cId="2594302707" sldId="303"/>
            <ac:picMk id="6" creationId="{D91D1CDC-1C56-76A3-8429-4B9BAE8B4891}"/>
          </ac:picMkLst>
        </pc:picChg>
      </pc:sldChg>
      <pc:sldChg chg="addSp delSp modSp add mod">
        <pc:chgData name="Rivas, Lili (TSC Student Worker)" userId="444fb529-ee84-49a1-b96f-3435b9d913e5" providerId="ADAL" clId="{45E2F406-B493-41DE-85CE-5170212D4998}" dt="2025-12-17T20:44:30.457" v="6515" actId="2710"/>
        <pc:sldMkLst>
          <pc:docMk/>
          <pc:sldMk cId="1103480436" sldId="304"/>
        </pc:sldMkLst>
        <pc:spChg chg="mod">
          <ac:chgData name="Rivas, Lili (TSC Student Worker)" userId="444fb529-ee84-49a1-b96f-3435b9d913e5" providerId="ADAL" clId="{45E2F406-B493-41DE-85CE-5170212D4998}" dt="2025-12-15T17:27:47.844" v="3140" actId="2711"/>
          <ac:spMkLst>
            <pc:docMk/>
            <pc:sldMk cId="1103480436" sldId="304"/>
            <ac:spMk id="2" creationId="{59E688A2-910A-C577-BAA8-EC3EF8120D2B}"/>
          </ac:spMkLst>
        </pc:spChg>
        <pc:spChg chg="add mod ord">
          <ac:chgData name="Rivas, Lili (TSC Student Worker)" userId="444fb529-ee84-49a1-b96f-3435b9d913e5" providerId="ADAL" clId="{45E2F406-B493-41DE-85CE-5170212D4998}" dt="2025-12-16T15:26:48.886" v="6371" actId="13244"/>
          <ac:spMkLst>
            <pc:docMk/>
            <pc:sldMk cId="1103480436" sldId="304"/>
            <ac:spMk id="4" creationId="{9591E138-2CEA-E896-9F32-EC3D96983261}"/>
          </ac:spMkLst>
        </pc:spChg>
        <pc:spChg chg="add mod ord">
          <ac:chgData name="Rivas, Lili (TSC Student Worker)" userId="444fb529-ee84-49a1-b96f-3435b9d913e5" providerId="ADAL" clId="{45E2F406-B493-41DE-85CE-5170212D4998}" dt="2025-12-16T15:05:29.026" v="6280" actId="13244"/>
          <ac:spMkLst>
            <pc:docMk/>
            <pc:sldMk cId="1103480436" sldId="304"/>
            <ac:spMk id="7" creationId="{62338739-B77C-C1FE-110C-B4F5B6D96B3A}"/>
          </ac:spMkLst>
        </pc:spChg>
        <pc:spChg chg="add mod">
          <ac:chgData name="Rivas, Lili (TSC Student Worker)" userId="444fb529-ee84-49a1-b96f-3435b9d913e5" providerId="ADAL" clId="{45E2F406-B493-41DE-85CE-5170212D4998}" dt="2025-12-17T20:44:30.457" v="6515" actId="2710"/>
          <ac:spMkLst>
            <pc:docMk/>
            <pc:sldMk cId="1103480436" sldId="304"/>
            <ac:spMk id="8" creationId="{98D7C92A-9B43-EA98-B8AD-7A4C63354F71}"/>
          </ac:spMkLst>
        </pc:spChg>
        <pc:spChg chg="mod ord">
          <ac:chgData name="Rivas, Lili (TSC Student Worker)" userId="444fb529-ee84-49a1-b96f-3435b9d913e5" providerId="ADAL" clId="{45E2F406-B493-41DE-85CE-5170212D4998}" dt="2025-12-16T21:16:48.004" v="6482" actId="962"/>
          <ac:spMkLst>
            <pc:docMk/>
            <pc:sldMk cId="1103480436" sldId="304"/>
            <ac:spMk id="14" creationId="{EE081D21-7D45-453F-69AD-FD9C5AD03943}"/>
          </ac:spMkLst>
        </pc:spChg>
        <pc:picChg chg="add mod">
          <ac:chgData name="Rivas, Lili (TSC Student Worker)" userId="444fb529-ee84-49a1-b96f-3435b9d913e5" providerId="ADAL" clId="{45E2F406-B493-41DE-85CE-5170212D4998}" dt="2025-12-15T16:45:08.878" v="2565" actId="14100"/>
          <ac:picMkLst>
            <pc:docMk/>
            <pc:sldMk cId="1103480436" sldId="304"/>
            <ac:picMk id="3" creationId="{61931EF9-54B4-F6E6-9220-FA301E24E2A9}"/>
          </ac:picMkLst>
        </pc:picChg>
        <pc:picChg chg="add mod">
          <ac:chgData name="Rivas, Lili (TSC Student Worker)" userId="444fb529-ee84-49a1-b96f-3435b9d913e5" providerId="ADAL" clId="{45E2F406-B493-41DE-85CE-5170212D4998}" dt="2025-12-15T19:27:08.944" v="5698" actId="962"/>
          <ac:picMkLst>
            <pc:docMk/>
            <pc:sldMk cId="1103480436" sldId="304"/>
            <ac:picMk id="6" creationId="{FCBA47DE-206A-8168-A0E8-6DCC4C632FE7}"/>
          </ac:picMkLst>
        </pc:picChg>
      </pc:sldChg>
      <pc:sldChg chg="addSp delSp modSp add mod">
        <pc:chgData name="Rivas, Lili (TSC Student Worker)" userId="444fb529-ee84-49a1-b96f-3435b9d913e5" providerId="ADAL" clId="{45E2F406-B493-41DE-85CE-5170212D4998}" dt="2025-12-17T20:44:35.660" v="6516" actId="2710"/>
        <pc:sldMkLst>
          <pc:docMk/>
          <pc:sldMk cId="1685452771" sldId="305"/>
        </pc:sldMkLst>
        <pc:spChg chg="mod">
          <ac:chgData name="Rivas, Lili (TSC Student Worker)" userId="444fb529-ee84-49a1-b96f-3435b9d913e5" providerId="ADAL" clId="{45E2F406-B493-41DE-85CE-5170212D4998}" dt="2025-12-15T17:27:55.945" v="3141" actId="2711"/>
          <ac:spMkLst>
            <pc:docMk/>
            <pc:sldMk cId="1685452771" sldId="305"/>
            <ac:spMk id="2" creationId="{89DE3D8C-4EEA-D6E2-F899-51D48EC54332}"/>
          </ac:spMkLst>
        </pc:spChg>
        <pc:spChg chg="add mod ord">
          <ac:chgData name="Rivas, Lili (TSC Student Worker)" userId="444fb529-ee84-49a1-b96f-3435b9d913e5" providerId="ADAL" clId="{45E2F406-B493-41DE-85CE-5170212D4998}" dt="2025-12-16T15:26:51.726" v="6372" actId="13244"/>
          <ac:spMkLst>
            <pc:docMk/>
            <pc:sldMk cId="1685452771" sldId="305"/>
            <ac:spMk id="3" creationId="{66DC9B1A-316F-07E1-74C1-EE3D94B45ED6}"/>
          </ac:spMkLst>
        </pc:spChg>
        <pc:spChg chg="add mod">
          <ac:chgData name="Rivas, Lili (TSC Student Worker)" userId="444fb529-ee84-49a1-b96f-3435b9d913e5" providerId="ADAL" clId="{45E2F406-B493-41DE-85CE-5170212D4998}" dt="2025-12-15T16:48:36.485" v="2592" actId="255"/>
          <ac:spMkLst>
            <pc:docMk/>
            <pc:sldMk cId="1685452771" sldId="305"/>
            <ac:spMk id="4" creationId="{657C8699-7865-0867-98FF-20C441AEF567}"/>
          </ac:spMkLst>
        </pc:spChg>
        <pc:spChg chg="add mod">
          <ac:chgData name="Rivas, Lili (TSC Student Worker)" userId="444fb529-ee84-49a1-b96f-3435b9d913e5" providerId="ADAL" clId="{45E2F406-B493-41DE-85CE-5170212D4998}" dt="2025-12-16T15:16:11.809" v="6339" actId="207"/>
          <ac:spMkLst>
            <pc:docMk/>
            <pc:sldMk cId="1685452771" sldId="305"/>
            <ac:spMk id="5" creationId="{EE4605CD-F764-5293-5B50-DA79762ADCB3}"/>
          </ac:spMkLst>
        </pc:spChg>
        <pc:spChg chg="add mod ord">
          <ac:chgData name="Rivas, Lili (TSC Student Worker)" userId="444fb529-ee84-49a1-b96f-3435b9d913e5" providerId="ADAL" clId="{45E2F406-B493-41DE-85CE-5170212D4998}" dt="2025-12-16T15:05:47.319" v="6283" actId="13244"/>
          <ac:spMkLst>
            <pc:docMk/>
            <pc:sldMk cId="1685452771" sldId="305"/>
            <ac:spMk id="8" creationId="{12C1F503-022E-4C4A-BD7C-9B4852AD0960}"/>
          </ac:spMkLst>
        </pc:spChg>
        <pc:spChg chg="add mod">
          <ac:chgData name="Rivas, Lili (TSC Student Worker)" userId="444fb529-ee84-49a1-b96f-3435b9d913e5" providerId="ADAL" clId="{45E2F406-B493-41DE-85CE-5170212D4998}" dt="2025-12-17T20:44:35.660" v="6516" actId="2710"/>
          <ac:spMkLst>
            <pc:docMk/>
            <pc:sldMk cId="1685452771" sldId="305"/>
            <ac:spMk id="9" creationId="{22E4E79E-D778-C290-8F71-16D308517F2D}"/>
          </ac:spMkLst>
        </pc:spChg>
        <pc:spChg chg="add mod ord">
          <ac:chgData name="Rivas, Lili (TSC Student Worker)" userId="444fb529-ee84-49a1-b96f-3435b9d913e5" providerId="ADAL" clId="{45E2F406-B493-41DE-85CE-5170212D4998}" dt="2025-12-17T20:44:35.660" v="6516" actId="2710"/>
          <ac:spMkLst>
            <pc:docMk/>
            <pc:sldMk cId="1685452771" sldId="305"/>
            <ac:spMk id="10" creationId="{A91F258A-0D1D-5069-9FD8-C2B44724412C}"/>
          </ac:spMkLst>
        </pc:spChg>
        <pc:spChg chg="mod ord">
          <ac:chgData name="Rivas, Lili (TSC Student Worker)" userId="444fb529-ee84-49a1-b96f-3435b9d913e5" providerId="ADAL" clId="{45E2F406-B493-41DE-85CE-5170212D4998}" dt="2025-12-16T21:16:50.615" v="6483" actId="962"/>
          <ac:spMkLst>
            <pc:docMk/>
            <pc:sldMk cId="1685452771" sldId="305"/>
            <ac:spMk id="14" creationId="{AE2F271D-0D2E-33EC-3E15-06115CA9FA70}"/>
          </ac:spMkLst>
        </pc:spChg>
        <pc:picChg chg="add mod">
          <ac:chgData name="Rivas, Lili (TSC Student Worker)" userId="444fb529-ee84-49a1-b96f-3435b9d913e5" providerId="ADAL" clId="{45E2F406-B493-41DE-85CE-5170212D4998}" dt="2025-12-15T16:47:46.624" v="2587" actId="1076"/>
          <ac:picMkLst>
            <pc:docMk/>
            <pc:sldMk cId="1685452771" sldId="305"/>
            <ac:picMk id="7" creationId="{4FB0C8CE-2E69-7032-BFEB-76AEFCED68DC}"/>
          </ac:picMkLst>
        </pc:picChg>
      </pc:sldChg>
      <pc:sldChg chg="addSp delSp modSp add mod">
        <pc:chgData name="Rivas, Lili (TSC Student Worker)" userId="444fb529-ee84-49a1-b96f-3435b9d913e5" providerId="ADAL" clId="{45E2F406-B493-41DE-85CE-5170212D4998}" dt="2025-12-16T21:17:04.955" v="6488" actId="962"/>
        <pc:sldMkLst>
          <pc:docMk/>
          <pc:sldMk cId="757638094" sldId="306"/>
        </pc:sldMkLst>
        <pc:spChg chg="mod">
          <ac:chgData name="Rivas, Lili (TSC Student Worker)" userId="444fb529-ee84-49a1-b96f-3435b9d913e5" providerId="ADAL" clId="{45E2F406-B493-41DE-85CE-5170212D4998}" dt="2025-12-15T17:31:56.211" v="3196" actId="2711"/>
          <ac:spMkLst>
            <pc:docMk/>
            <pc:sldMk cId="757638094" sldId="306"/>
            <ac:spMk id="2" creationId="{ECB8ADDB-C9DD-66C6-483F-E2267027A2B2}"/>
          </ac:spMkLst>
        </pc:spChg>
        <pc:spChg chg="add mod ord">
          <ac:chgData name="Rivas, Lili (TSC Student Worker)" userId="444fb529-ee84-49a1-b96f-3435b9d913e5" providerId="ADAL" clId="{45E2F406-B493-41DE-85CE-5170212D4998}" dt="2025-12-16T15:27:15.614" v="6377" actId="13244"/>
          <ac:spMkLst>
            <pc:docMk/>
            <pc:sldMk cId="757638094" sldId="306"/>
            <ac:spMk id="3" creationId="{94A57FD5-3A96-98B1-1688-C87485033A86}"/>
          </ac:spMkLst>
        </pc:spChg>
        <pc:spChg chg="add mod">
          <ac:chgData name="Rivas, Lili (TSC Student Worker)" userId="444fb529-ee84-49a1-b96f-3435b9d913e5" providerId="ADAL" clId="{45E2F406-B493-41DE-85CE-5170212D4998}" dt="2025-12-15T19:16:15.334" v="5533" actId="2711"/>
          <ac:spMkLst>
            <pc:docMk/>
            <pc:sldMk cId="757638094" sldId="306"/>
            <ac:spMk id="8" creationId="{12BC78C3-E442-9043-D037-E55FC5033033}"/>
          </ac:spMkLst>
        </pc:spChg>
        <pc:spChg chg="mod ord">
          <ac:chgData name="Rivas, Lili (TSC Student Worker)" userId="444fb529-ee84-49a1-b96f-3435b9d913e5" providerId="ADAL" clId="{45E2F406-B493-41DE-85CE-5170212D4998}" dt="2025-12-16T21:17:04.955" v="6488" actId="962"/>
          <ac:spMkLst>
            <pc:docMk/>
            <pc:sldMk cId="757638094" sldId="306"/>
            <ac:spMk id="9" creationId="{D94096D2-422D-83AF-2ED5-2BE4845CD113}"/>
          </ac:spMkLst>
        </pc:spChg>
        <pc:spChg chg="add mod">
          <ac:chgData name="Rivas, Lili (TSC Student Worker)" userId="444fb529-ee84-49a1-b96f-3435b9d913e5" providerId="ADAL" clId="{45E2F406-B493-41DE-85CE-5170212D4998}" dt="2025-12-15T19:22:33.490" v="5547" actId="962"/>
          <ac:spMkLst>
            <pc:docMk/>
            <pc:sldMk cId="757638094" sldId="306"/>
            <ac:spMk id="10" creationId="{63036AF3-642B-6094-A297-159CC2504A6E}"/>
          </ac:spMkLst>
        </pc:spChg>
        <pc:picChg chg="add mod">
          <ac:chgData name="Rivas, Lili (TSC Student Worker)" userId="444fb529-ee84-49a1-b96f-3435b9d913e5" providerId="ADAL" clId="{45E2F406-B493-41DE-85CE-5170212D4998}" dt="2025-12-15T16:51:07.156" v="2634" actId="1076"/>
          <ac:picMkLst>
            <pc:docMk/>
            <pc:sldMk cId="757638094" sldId="306"/>
            <ac:picMk id="6" creationId="{112D05BB-1AE7-EC0D-3822-00E2A06D3E58}"/>
          </ac:picMkLst>
        </pc:picChg>
        <pc:picChg chg="add mod">
          <ac:chgData name="Rivas, Lili (TSC Student Worker)" userId="444fb529-ee84-49a1-b96f-3435b9d913e5" providerId="ADAL" clId="{45E2F406-B493-41DE-85CE-5170212D4998}" dt="2025-12-15T16:51:32.272" v="2635" actId="14100"/>
          <ac:picMkLst>
            <pc:docMk/>
            <pc:sldMk cId="757638094" sldId="306"/>
            <ac:picMk id="7" creationId="{DF6807A0-90C0-24FF-3481-331E7DBE9D38}"/>
          </ac:picMkLst>
        </pc:picChg>
      </pc:sldChg>
      <pc:sldChg chg="addSp delSp modSp add mod">
        <pc:chgData name="Rivas, Lili (TSC Student Worker)" userId="444fb529-ee84-49a1-b96f-3435b9d913e5" providerId="ADAL" clId="{45E2F406-B493-41DE-85CE-5170212D4998}" dt="2025-12-16T21:17:06.946" v="6489" actId="962"/>
        <pc:sldMkLst>
          <pc:docMk/>
          <pc:sldMk cId="3799318414" sldId="307"/>
        </pc:sldMkLst>
        <pc:spChg chg="mod">
          <ac:chgData name="Rivas, Lili (TSC Student Worker)" userId="444fb529-ee84-49a1-b96f-3435b9d913e5" providerId="ADAL" clId="{45E2F406-B493-41DE-85CE-5170212D4998}" dt="2025-12-15T17:32:00.043" v="3197" actId="2711"/>
          <ac:spMkLst>
            <pc:docMk/>
            <pc:sldMk cId="3799318414" sldId="307"/>
            <ac:spMk id="2" creationId="{6D22D276-8D8F-5B68-4FD3-FB2B103C42F8}"/>
          </ac:spMkLst>
        </pc:spChg>
        <pc:spChg chg="add mod">
          <ac:chgData name="Rivas, Lili (TSC Student Worker)" userId="444fb529-ee84-49a1-b96f-3435b9d913e5" providerId="ADAL" clId="{45E2F406-B493-41DE-85CE-5170212D4998}" dt="2025-12-15T19:16:22.642" v="5534" actId="2711"/>
          <ac:spMkLst>
            <pc:docMk/>
            <pc:sldMk cId="3799318414" sldId="307"/>
            <ac:spMk id="5" creationId="{9C36F263-FBF7-DEA7-57F9-597F7372E95E}"/>
          </ac:spMkLst>
        </pc:spChg>
        <pc:spChg chg="add mod ord">
          <ac:chgData name="Rivas, Lili (TSC Student Worker)" userId="444fb529-ee84-49a1-b96f-3435b9d913e5" providerId="ADAL" clId="{45E2F406-B493-41DE-85CE-5170212D4998}" dt="2025-12-16T15:27:19.028" v="6378" actId="13244"/>
          <ac:spMkLst>
            <pc:docMk/>
            <pc:sldMk cId="3799318414" sldId="307"/>
            <ac:spMk id="6" creationId="{4530C88A-8ADF-72AA-3D1B-EF84FBB37726}"/>
          </ac:spMkLst>
        </pc:spChg>
        <pc:spChg chg="add mod">
          <ac:chgData name="Rivas, Lili (TSC Student Worker)" userId="444fb529-ee84-49a1-b96f-3435b9d913e5" providerId="ADAL" clId="{45E2F406-B493-41DE-85CE-5170212D4998}" dt="2025-12-15T19:22:40.625" v="5548" actId="962"/>
          <ac:spMkLst>
            <pc:docMk/>
            <pc:sldMk cId="3799318414" sldId="307"/>
            <ac:spMk id="8" creationId="{5B9453F8-EA2C-A9FA-436B-02B0A322797A}"/>
          </ac:spMkLst>
        </pc:spChg>
        <pc:spChg chg="mod ord">
          <ac:chgData name="Rivas, Lili (TSC Student Worker)" userId="444fb529-ee84-49a1-b96f-3435b9d913e5" providerId="ADAL" clId="{45E2F406-B493-41DE-85CE-5170212D4998}" dt="2025-12-16T21:17:06.946" v="6489" actId="962"/>
          <ac:spMkLst>
            <pc:docMk/>
            <pc:sldMk cId="3799318414" sldId="307"/>
            <ac:spMk id="9" creationId="{68FE4DE4-EF24-2A12-CDCC-D6FD84574BAD}"/>
          </ac:spMkLst>
        </pc:spChg>
        <pc:picChg chg="add mod">
          <ac:chgData name="Rivas, Lili (TSC Student Worker)" userId="444fb529-ee84-49a1-b96f-3435b9d913e5" providerId="ADAL" clId="{45E2F406-B493-41DE-85CE-5170212D4998}" dt="2025-12-15T16:55:18.857" v="2669" actId="14100"/>
          <ac:picMkLst>
            <pc:docMk/>
            <pc:sldMk cId="3799318414" sldId="307"/>
            <ac:picMk id="3" creationId="{32211FF1-0C9B-094D-3ED6-80CC4226AB48}"/>
          </ac:picMkLst>
        </pc:picChg>
        <pc:picChg chg="add mod">
          <ac:chgData name="Rivas, Lili (TSC Student Worker)" userId="444fb529-ee84-49a1-b96f-3435b9d913e5" providerId="ADAL" clId="{45E2F406-B493-41DE-85CE-5170212D4998}" dt="2025-12-15T16:55:18.857" v="2669" actId="14100"/>
          <ac:picMkLst>
            <pc:docMk/>
            <pc:sldMk cId="3799318414" sldId="307"/>
            <ac:picMk id="4" creationId="{E087A7AD-2544-D28C-547F-EC3D867B785C}"/>
          </ac:picMkLst>
        </pc:picChg>
      </pc:sldChg>
      <pc:sldChg chg="addSp modSp new mod">
        <pc:chgData name="Rivas, Lili (TSC Student Worker)" userId="444fb529-ee84-49a1-b96f-3435b9d913e5" providerId="ADAL" clId="{45E2F406-B493-41DE-85CE-5170212D4998}" dt="2025-12-17T19:20:00.028" v="6512" actId="113"/>
        <pc:sldMkLst>
          <pc:docMk/>
          <pc:sldMk cId="1856328207" sldId="308"/>
        </pc:sldMkLst>
        <pc:spChg chg="mod">
          <ac:chgData name="Rivas, Lili (TSC Student Worker)" userId="444fb529-ee84-49a1-b96f-3435b9d913e5" providerId="ADAL" clId="{45E2F406-B493-41DE-85CE-5170212D4998}" dt="2025-12-15T18:05:53.018" v="4087" actId="20577"/>
          <ac:spMkLst>
            <pc:docMk/>
            <pc:sldMk cId="1856328207" sldId="308"/>
            <ac:spMk id="2" creationId="{BED8C090-B28D-197C-06EC-328A872ECFF4}"/>
          </ac:spMkLst>
        </pc:spChg>
        <pc:spChg chg="mod">
          <ac:chgData name="Rivas, Lili (TSC Student Worker)" userId="444fb529-ee84-49a1-b96f-3435b9d913e5" providerId="ADAL" clId="{45E2F406-B493-41DE-85CE-5170212D4998}" dt="2025-12-17T19:20:00.028" v="6512" actId="113"/>
          <ac:spMkLst>
            <pc:docMk/>
            <pc:sldMk cId="1856328207" sldId="308"/>
            <ac:spMk id="3" creationId="{CD0CC148-5E90-B509-84BD-1779D4E6637A}"/>
          </ac:spMkLst>
        </pc:spChg>
        <pc:spChg chg="mod ord">
          <ac:chgData name="Rivas, Lili (TSC Student Worker)" userId="444fb529-ee84-49a1-b96f-3435b9d913e5" providerId="ADAL" clId="{45E2F406-B493-41DE-85CE-5170212D4998}" dt="2025-12-16T21:17:16.717" v="6493" actId="962"/>
          <ac:spMkLst>
            <pc:docMk/>
            <pc:sldMk cId="1856328207" sldId="308"/>
            <ac:spMk id="4" creationId="{E089ABDB-4A3A-EE35-C9CE-AF1310EC7017}"/>
          </ac:spMkLst>
        </pc:spChg>
        <pc:spChg chg="add mod">
          <ac:chgData name="Rivas, Lili (TSC Student Worker)" userId="444fb529-ee84-49a1-b96f-3435b9d913e5" providerId="ADAL" clId="{45E2F406-B493-41DE-85CE-5170212D4998}" dt="2025-12-15T19:20:24.835" v="5535" actId="962"/>
          <ac:spMkLst>
            <pc:docMk/>
            <pc:sldMk cId="1856328207" sldId="308"/>
            <ac:spMk id="5" creationId="{A19116F8-2D4D-AE36-2450-A21196D09E26}"/>
          </ac:spMkLst>
        </pc:spChg>
        <pc:spChg chg="add mod ord">
          <ac:chgData name="Rivas, Lili (TSC Student Worker)" userId="444fb529-ee84-49a1-b96f-3435b9d913e5" providerId="ADAL" clId="{45E2F406-B493-41DE-85CE-5170212D4998}" dt="2025-12-16T15:27:37.316" v="6383" actId="13244"/>
          <ac:spMkLst>
            <pc:docMk/>
            <pc:sldMk cId="1856328207" sldId="308"/>
            <ac:spMk id="6" creationId="{82816E63-8682-A9C1-D580-DFAF35E5C8EB}"/>
          </ac:spMkLst>
        </pc:spChg>
      </pc:sldChg>
      <pc:sldChg chg="addSp modSp add mod ord">
        <pc:chgData name="Rivas, Lili (TSC Student Worker)" userId="444fb529-ee84-49a1-b96f-3435b9d913e5" providerId="ADAL" clId="{45E2F406-B493-41DE-85CE-5170212D4998}" dt="2025-12-17T20:45:58.418" v="6527" actId="2710"/>
        <pc:sldMkLst>
          <pc:docMk/>
          <pc:sldMk cId="997906803" sldId="309"/>
        </pc:sldMkLst>
        <pc:spChg chg="mod">
          <ac:chgData name="Rivas, Lili (TSC Student Worker)" userId="444fb529-ee84-49a1-b96f-3435b9d913e5" providerId="ADAL" clId="{45E2F406-B493-41DE-85CE-5170212D4998}" dt="2025-12-15T18:08:08.580" v="4132" actId="20577"/>
          <ac:spMkLst>
            <pc:docMk/>
            <pc:sldMk cId="997906803" sldId="309"/>
            <ac:spMk id="2" creationId="{0CB70E74-86AC-6D19-FEC9-77CA070B57EB}"/>
          </ac:spMkLst>
        </pc:spChg>
        <pc:spChg chg="mod">
          <ac:chgData name="Rivas, Lili (TSC Student Worker)" userId="444fb529-ee84-49a1-b96f-3435b9d913e5" providerId="ADAL" clId="{45E2F406-B493-41DE-85CE-5170212D4998}" dt="2025-12-17T20:45:58.418" v="6527" actId="2710"/>
          <ac:spMkLst>
            <pc:docMk/>
            <pc:sldMk cId="997906803" sldId="309"/>
            <ac:spMk id="3" creationId="{3510AA66-A711-B23D-4DD4-46B9EA445896}"/>
          </ac:spMkLst>
        </pc:spChg>
        <pc:spChg chg="mod ord">
          <ac:chgData name="Rivas, Lili (TSC Student Worker)" userId="444fb529-ee84-49a1-b96f-3435b9d913e5" providerId="ADAL" clId="{45E2F406-B493-41DE-85CE-5170212D4998}" dt="2025-12-16T21:17:14.682" v="6492" actId="962"/>
          <ac:spMkLst>
            <pc:docMk/>
            <pc:sldMk cId="997906803" sldId="309"/>
            <ac:spMk id="4" creationId="{47602E3D-7097-D176-334E-6ED38B50DE39}"/>
          </ac:spMkLst>
        </pc:spChg>
        <pc:spChg chg="mod">
          <ac:chgData name="Rivas, Lili (TSC Student Worker)" userId="444fb529-ee84-49a1-b96f-3435b9d913e5" providerId="ADAL" clId="{45E2F406-B493-41DE-85CE-5170212D4998}" dt="2025-12-15T19:23:11.536" v="5552" actId="962"/>
          <ac:spMkLst>
            <pc:docMk/>
            <pc:sldMk cId="997906803" sldId="309"/>
            <ac:spMk id="5" creationId="{0A3A0A72-92EC-4649-820D-FBD105766B04}"/>
          </ac:spMkLst>
        </pc:spChg>
        <pc:spChg chg="add mod ord">
          <ac:chgData name="Rivas, Lili (TSC Student Worker)" userId="444fb529-ee84-49a1-b96f-3435b9d913e5" providerId="ADAL" clId="{45E2F406-B493-41DE-85CE-5170212D4998}" dt="2025-12-16T15:27:34.053" v="6382" actId="13244"/>
          <ac:spMkLst>
            <pc:docMk/>
            <pc:sldMk cId="997906803" sldId="309"/>
            <ac:spMk id="6" creationId="{B19EB55B-6FF0-C2A9-3706-CE733792E45B}"/>
          </ac:spMkLst>
        </pc:spChg>
      </pc:sldChg>
      <pc:sldChg chg="addSp modSp add mod ord modNotesTx">
        <pc:chgData name="Rivas, Lili (TSC Student Worker)" userId="444fb529-ee84-49a1-b96f-3435b9d913e5" providerId="ADAL" clId="{45E2F406-B493-41DE-85CE-5170212D4998}" dt="2025-12-17T20:45:54.371" v="6526" actId="27636"/>
        <pc:sldMkLst>
          <pc:docMk/>
          <pc:sldMk cId="2799245796" sldId="310"/>
        </pc:sldMkLst>
        <pc:spChg chg="mod">
          <ac:chgData name="Rivas, Lili (TSC Student Worker)" userId="444fb529-ee84-49a1-b96f-3435b9d913e5" providerId="ADAL" clId="{45E2F406-B493-41DE-85CE-5170212D4998}" dt="2025-12-17T20:45:54.371" v="6525" actId="27636"/>
          <ac:spMkLst>
            <pc:docMk/>
            <pc:sldMk cId="2799245796" sldId="310"/>
            <ac:spMk id="2" creationId="{5610BD11-0E37-5923-32D1-66A935C68141}"/>
          </ac:spMkLst>
        </pc:spChg>
        <pc:spChg chg="mod">
          <ac:chgData name="Rivas, Lili (TSC Student Worker)" userId="444fb529-ee84-49a1-b96f-3435b9d913e5" providerId="ADAL" clId="{45E2F406-B493-41DE-85CE-5170212D4998}" dt="2025-12-17T20:45:54.353" v="6524" actId="2710"/>
          <ac:spMkLst>
            <pc:docMk/>
            <pc:sldMk cId="2799245796" sldId="310"/>
            <ac:spMk id="3" creationId="{FF0A37C0-F65B-6873-F909-9C5819F75E2D}"/>
          </ac:spMkLst>
        </pc:spChg>
        <pc:spChg chg="mod">
          <ac:chgData name="Rivas, Lili (TSC Student Worker)" userId="444fb529-ee84-49a1-b96f-3435b9d913e5" providerId="ADAL" clId="{45E2F406-B493-41DE-85CE-5170212D4998}" dt="2025-12-17T20:45:54.371" v="6526" actId="27636"/>
          <ac:spMkLst>
            <pc:docMk/>
            <pc:sldMk cId="2799245796" sldId="310"/>
            <ac:spMk id="4" creationId="{074A4A22-A94A-2AFB-2855-83878E233419}"/>
          </ac:spMkLst>
        </pc:spChg>
        <pc:spChg chg="mod">
          <ac:chgData name="Rivas, Lili (TSC Student Worker)" userId="444fb529-ee84-49a1-b96f-3435b9d913e5" providerId="ADAL" clId="{45E2F406-B493-41DE-85CE-5170212D4998}" dt="2025-12-17T20:45:54.353" v="6524" actId="2710"/>
          <ac:spMkLst>
            <pc:docMk/>
            <pc:sldMk cId="2799245796" sldId="310"/>
            <ac:spMk id="5" creationId="{C9954F41-C254-09E5-2617-4D6F28DD80EA}"/>
          </ac:spMkLst>
        </pc:spChg>
        <pc:spChg chg="mod ord">
          <ac:chgData name="Rivas, Lili (TSC Student Worker)" userId="444fb529-ee84-49a1-b96f-3435b9d913e5" providerId="ADAL" clId="{45E2F406-B493-41DE-85CE-5170212D4998}" dt="2025-12-16T21:17:12.716" v="6491" actId="962"/>
          <ac:spMkLst>
            <pc:docMk/>
            <pc:sldMk cId="2799245796" sldId="310"/>
            <ac:spMk id="6" creationId="{565BBFD2-38AD-B00B-8C9C-4EFB1CCBEAFD}"/>
          </ac:spMkLst>
        </pc:spChg>
        <pc:spChg chg="mod">
          <ac:chgData name="Rivas, Lili (TSC Student Worker)" userId="444fb529-ee84-49a1-b96f-3435b9d913e5" providerId="ADAL" clId="{45E2F406-B493-41DE-85CE-5170212D4998}" dt="2025-12-15T18:15:05.538" v="4462" actId="20577"/>
          <ac:spMkLst>
            <pc:docMk/>
            <pc:sldMk cId="2799245796" sldId="310"/>
            <ac:spMk id="7" creationId="{A4856A59-EA08-E944-2850-11D43193C24F}"/>
          </ac:spMkLst>
        </pc:spChg>
        <pc:spChg chg="mod">
          <ac:chgData name="Rivas, Lili (TSC Student Worker)" userId="444fb529-ee84-49a1-b96f-3435b9d913e5" providerId="ADAL" clId="{45E2F406-B493-41DE-85CE-5170212D4998}" dt="2025-12-15T19:23:05.084" v="5551" actId="962"/>
          <ac:spMkLst>
            <pc:docMk/>
            <pc:sldMk cId="2799245796" sldId="310"/>
            <ac:spMk id="8" creationId="{CECC92DF-1E88-3C4D-865F-0B13F1D474BE}"/>
          </ac:spMkLst>
        </pc:spChg>
        <pc:spChg chg="add mod ord">
          <ac:chgData name="Rivas, Lili (TSC Student Worker)" userId="444fb529-ee84-49a1-b96f-3435b9d913e5" providerId="ADAL" clId="{45E2F406-B493-41DE-85CE-5170212D4998}" dt="2025-12-16T15:27:30.030" v="6381" actId="13244"/>
          <ac:spMkLst>
            <pc:docMk/>
            <pc:sldMk cId="2799245796" sldId="310"/>
            <ac:spMk id="9" creationId="{135B08DB-E3E5-AD75-7A68-B6F360546FE7}"/>
          </ac:spMkLst>
        </pc:spChg>
      </pc:sldChg>
      <pc:sldChg chg="addSp delSp modSp add mod">
        <pc:chgData name="Rivas, Lili (TSC Student Worker)" userId="444fb529-ee84-49a1-b96f-3435b9d913e5" providerId="ADAL" clId="{45E2F406-B493-41DE-85CE-5170212D4998}" dt="2025-12-17T19:05:42.357" v="6510" actId="20577"/>
        <pc:sldMkLst>
          <pc:docMk/>
          <pc:sldMk cId="694743786" sldId="345"/>
        </pc:sldMkLst>
        <pc:spChg chg="mod">
          <ac:chgData name="Rivas, Lili (TSC Student Worker)" userId="444fb529-ee84-49a1-b96f-3435b9d913e5" providerId="ADAL" clId="{45E2F406-B493-41DE-85CE-5170212D4998}" dt="2025-12-17T19:05:42.357" v="6510" actId="20577"/>
          <ac:spMkLst>
            <pc:docMk/>
            <pc:sldMk cId="694743786" sldId="345"/>
            <ac:spMk id="2" creationId="{BA9872D5-2431-6A87-9245-0FD8F5773776}"/>
          </ac:spMkLst>
        </pc:spChg>
        <pc:picChg chg="add mod">
          <ac:chgData name="Rivas, Lili (TSC Student Worker)" userId="444fb529-ee84-49a1-b96f-3435b9d913e5" providerId="ADAL" clId="{45E2F406-B493-41DE-85CE-5170212D4998}" dt="2025-12-17T19:05:35.448" v="6503"/>
          <ac:picMkLst>
            <pc:docMk/>
            <pc:sldMk cId="694743786" sldId="345"/>
            <ac:picMk id="7" creationId="{B5F41616-C958-956C-0CAC-7D468C20E5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91952-4FF8-221F-BC5E-31B92E997F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41D60-8D46-3B0F-859A-6183379739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CBE144-7F52-4F2F-9CA4-84EDA4149C6C}" type="datetimeFigureOut">
              <a:rPr lang="en-US" smtClean="0"/>
              <a:t>12/22/2025</a:t>
            </a:fld>
            <a:endParaRPr lang="en-US"/>
          </a:p>
        </p:txBody>
      </p:sp>
      <p:sp>
        <p:nvSpPr>
          <p:cNvPr id="4" name="Footer Placeholder 3">
            <a:extLst>
              <a:ext uri="{FF2B5EF4-FFF2-40B4-BE49-F238E27FC236}">
                <a16:creationId xmlns:a16="http://schemas.microsoft.com/office/drawing/2014/main" id="{D0AE3AEE-6F9E-0239-9C53-C775E85618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113EAB-A778-43E3-C893-A810834E71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1035E6-F876-4DBA-9A04-585326E32CDC}" type="slidenum">
              <a:rPr lang="en-US" smtClean="0"/>
              <a:t>‹#›</a:t>
            </a:fld>
            <a:endParaRPr lang="en-US"/>
          </a:p>
        </p:txBody>
      </p:sp>
    </p:spTree>
    <p:extLst>
      <p:ext uri="{BB962C8B-B14F-4D97-AF65-F5344CB8AC3E}">
        <p14:creationId xmlns:p14="http://schemas.microsoft.com/office/powerpoint/2010/main" val="341826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F8EA-891C-417B-BD77-EAFCB710644A}"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7917F-C86F-4D82-8C06-39BD1D0A88E0}" type="slidenum">
              <a:rPr lang="en-US" smtClean="0"/>
              <a:t>‹#›</a:t>
            </a:fld>
            <a:endParaRPr lang="en-US"/>
          </a:p>
        </p:txBody>
      </p:sp>
    </p:spTree>
    <p:extLst>
      <p:ext uri="{BB962C8B-B14F-4D97-AF65-F5344CB8AC3E}">
        <p14:creationId xmlns:p14="http://schemas.microsoft.com/office/powerpoint/2010/main" val="207982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start with barriers that can exist as they relate to colors.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2</a:t>
            </a:fld>
            <a:endParaRPr lang="en-US"/>
          </a:p>
        </p:txBody>
      </p:sp>
    </p:spTree>
    <p:extLst>
      <p:ext uri="{BB962C8B-B14F-4D97-AF65-F5344CB8AC3E}">
        <p14:creationId xmlns:p14="http://schemas.microsoft.com/office/powerpoint/2010/main" val="3581705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challenge occur when there is text on images because the images have varying colors and brightness throughout them. It’s best to either mute the background image as shown on the left, or as shown on the right, add a solid block behind the text to ensure there is enough color contrast.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12</a:t>
            </a:fld>
            <a:endParaRPr lang="en-US"/>
          </a:p>
        </p:txBody>
      </p:sp>
    </p:spTree>
    <p:extLst>
      <p:ext uri="{BB962C8B-B14F-4D97-AF65-F5344CB8AC3E}">
        <p14:creationId xmlns:p14="http://schemas.microsoft.com/office/powerpoint/2010/main" val="32175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are two more examples of text on images that work.</a:t>
            </a:r>
          </a:p>
          <a:p>
            <a:endParaRPr lang="en-US"/>
          </a:p>
        </p:txBody>
      </p:sp>
      <p:sp>
        <p:nvSpPr>
          <p:cNvPr id="4" name="Slide Number Placeholder 3"/>
          <p:cNvSpPr>
            <a:spLocks noGrp="1"/>
          </p:cNvSpPr>
          <p:nvPr>
            <p:ph type="sldNum" sz="quarter" idx="5"/>
          </p:nvPr>
        </p:nvSpPr>
        <p:spPr/>
        <p:txBody>
          <a:bodyPr/>
          <a:lstStyle/>
          <a:p>
            <a:fld id="{E357917F-C86F-4D82-8C06-39BD1D0A88E0}" type="slidenum">
              <a:rPr lang="en-US" smtClean="0"/>
              <a:t>13</a:t>
            </a:fld>
            <a:endParaRPr lang="en-US"/>
          </a:p>
        </p:txBody>
      </p:sp>
    </p:spTree>
    <p:extLst>
      <p:ext uri="{BB962C8B-B14F-4D97-AF65-F5344CB8AC3E}">
        <p14:creationId xmlns:p14="http://schemas.microsoft.com/office/powerpoint/2010/main" val="331737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a variety of tools to help ensure there is enough color contrast.</a:t>
            </a:r>
          </a:p>
          <a:p>
            <a:endParaRPr lang="en-US"/>
          </a:p>
        </p:txBody>
      </p:sp>
      <p:sp>
        <p:nvSpPr>
          <p:cNvPr id="4" name="Slide Number Placeholder 3"/>
          <p:cNvSpPr>
            <a:spLocks noGrp="1"/>
          </p:cNvSpPr>
          <p:nvPr>
            <p:ph type="sldNum" sz="quarter" idx="5"/>
          </p:nvPr>
        </p:nvSpPr>
        <p:spPr/>
        <p:txBody>
          <a:bodyPr/>
          <a:lstStyle/>
          <a:p>
            <a:fld id="{E357917F-C86F-4D82-8C06-39BD1D0A88E0}" type="slidenum">
              <a:rPr lang="en-US" smtClean="0"/>
              <a:t>14</a:t>
            </a:fld>
            <a:endParaRPr lang="en-US"/>
          </a:p>
        </p:txBody>
      </p:sp>
    </p:spTree>
    <p:extLst>
      <p:ext uri="{BB962C8B-B14F-4D97-AF65-F5344CB8AC3E}">
        <p14:creationId xmlns:p14="http://schemas.microsoft.com/office/powerpoint/2010/main" val="329408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 I like to use the most is WebAIM. If you have the hex code for the colors, you can enter it to get the contrast ratio. If not, you can use the eyedropper tool to select the color. Then when you have the foreground and background colors, if there’s not enough color contrast, you can move the slider to select a color that works. </a:t>
            </a:r>
          </a:p>
          <a:p>
            <a:endParaRPr lang="en-US" dirty="0"/>
          </a:p>
          <a:p>
            <a:r>
              <a:rPr lang="en-US" dirty="0"/>
              <a:t>The Contrast grid is great tool that can be used in a marketing campaign or an annual report where a specific color scheme is used throughout. You can enter the hex codes for the colors to get a table with the color combinations that meet the 4.5 to 1 ratio requirement. The regulation requires that we meet level AA. Triple A is more restrictive, so you would select both AA and triple A. </a:t>
            </a:r>
            <a:r>
              <a:rPr lang="en-US" dirty="0" err="1"/>
              <a:t>Colour</a:t>
            </a:r>
            <a:r>
              <a:rPr lang="en-US" dirty="0"/>
              <a:t> Contrast Analyzer and Color Contrast Pals have similar features and can also be helpful. Finally, there are a variety of browser extensions you can use to simulate the experience of someone with varying disabilities such as color blindness or dyslexia.</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15</a:t>
            </a:fld>
            <a:endParaRPr lang="en-US"/>
          </a:p>
        </p:txBody>
      </p:sp>
    </p:spTree>
    <p:extLst>
      <p:ext uri="{BB962C8B-B14F-4D97-AF65-F5344CB8AC3E}">
        <p14:creationId xmlns:p14="http://schemas.microsoft.com/office/powerpoint/2010/main" val="3588447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also use the Accessibility Checker in Word and PowerPoint. It will check for color contrast for the text in the document. It will not check color contrast for text over an image. You will need to use the tools for that.  If you have access to a course or organization in HuskyCT, you can upload Word, PowerPoint and PDFs to it so you can get an accessibility score. It will also check for color contrast. If you don’t have a course or organization, and want access, please email me at karen.Skudlarek@uconn.edu and I will add you to a course.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have Siteimprove that checks websites for accessibility. Please email ITAccessibility@uconn.edu if you would like access to Siteimprove.  You can also use the WAVE extension in any browser to check individual pages for accessibility.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16</a:t>
            </a:fld>
            <a:endParaRPr lang="en-US"/>
          </a:p>
        </p:txBody>
      </p:sp>
    </p:spTree>
    <p:extLst>
      <p:ext uri="{BB962C8B-B14F-4D97-AF65-F5344CB8AC3E}">
        <p14:creationId xmlns:p14="http://schemas.microsoft.com/office/powerpoint/2010/main" val="2522500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tools that check only PDFs. One is PDF Accessibility checker 2024 for Windows only. It checks all of the </a:t>
            </a:r>
            <a:r>
              <a:rPr lang="en-US" dirty="0" err="1"/>
              <a:t>WCAG</a:t>
            </a:r>
            <a:r>
              <a:rPr lang="en-US" dirty="0"/>
              <a:t> requirements. Acrobat Pro also has an accessibility checker, but it does not check for color contrast.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17</a:t>
            </a:fld>
            <a:endParaRPr lang="en-US"/>
          </a:p>
        </p:txBody>
      </p:sp>
    </p:spTree>
    <p:extLst>
      <p:ext uri="{BB962C8B-B14F-4D97-AF65-F5344CB8AC3E}">
        <p14:creationId xmlns:p14="http://schemas.microsoft.com/office/powerpoint/2010/main" val="2680047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use this checklist to make sure that you’re meeting the requirements for color contrast and other accessibility barriers related to colors.</a:t>
            </a:r>
          </a:p>
          <a:p>
            <a:endParaRPr lang="en-US" dirty="0"/>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18</a:t>
            </a:fld>
            <a:endParaRPr lang="en-US"/>
          </a:p>
        </p:txBody>
      </p:sp>
    </p:spTree>
    <p:extLst>
      <p:ext uri="{BB962C8B-B14F-4D97-AF65-F5344CB8AC3E}">
        <p14:creationId xmlns:p14="http://schemas.microsoft.com/office/powerpoint/2010/main" val="3573421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your time and please, check out the other workshops related to accessibility.</a:t>
            </a:r>
          </a:p>
          <a:p>
            <a:endParaRPr lang="en-US"/>
          </a:p>
        </p:txBody>
      </p:sp>
      <p:sp>
        <p:nvSpPr>
          <p:cNvPr id="4" name="Slide Number Placeholder 3"/>
          <p:cNvSpPr>
            <a:spLocks noGrp="1"/>
          </p:cNvSpPr>
          <p:nvPr>
            <p:ph type="sldNum" sz="quarter" idx="5"/>
          </p:nvPr>
        </p:nvSpPr>
        <p:spPr/>
        <p:txBody>
          <a:bodyPr/>
          <a:lstStyle/>
          <a:p>
            <a:fld id="{E357917F-C86F-4D82-8C06-39BD1D0A88E0}" type="slidenum">
              <a:rPr lang="en-US" smtClean="0"/>
              <a:t>19</a:t>
            </a:fld>
            <a:endParaRPr lang="en-US"/>
          </a:p>
        </p:txBody>
      </p:sp>
    </p:spTree>
    <p:extLst>
      <p:ext uri="{BB962C8B-B14F-4D97-AF65-F5344CB8AC3E}">
        <p14:creationId xmlns:p14="http://schemas.microsoft.com/office/powerpoint/2010/main" val="273867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there needs to be enough color contrast between the foreground and background </a:t>
            </a:r>
            <a:r>
              <a:rPr lang="en-US" dirty="0" err="1"/>
              <a:t>colors</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example on the left shows low contrast, while the example on the right demonstrates high contrast.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3</a:t>
            </a:fld>
            <a:endParaRPr lang="en-US"/>
          </a:p>
        </p:txBody>
      </p:sp>
    </p:spTree>
    <p:extLst>
      <p:ext uri="{BB962C8B-B14F-4D97-AF65-F5344CB8AC3E}">
        <p14:creationId xmlns:p14="http://schemas.microsoft.com/office/powerpoint/2010/main" val="35235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second example of a barrier is only using color to convey information. In this example, if someone is color blind they may not be able to differentiate between February and June.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4</a:t>
            </a:fld>
            <a:endParaRPr lang="en-US"/>
          </a:p>
        </p:txBody>
      </p:sp>
    </p:spTree>
    <p:extLst>
      <p:ext uri="{BB962C8B-B14F-4D97-AF65-F5344CB8AC3E}">
        <p14:creationId xmlns:p14="http://schemas.microsoft.com/office/powerpoint/2010/main" val="84316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add a label to each wedge, the end user doesn’t rely on color alone to convey the information.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5</a:t>
            </a:fld>
            <a:endParaRPr lang="en-US"/>
          </a:p>
        </p:txBody>
      </p:sp>
    </p:spTree>
    <p:extLst>
      <p:ext uri="{BB962C8B-B14F-4D97-AF65-F5344CB8AC3E}">
        <p14:creationId xmlns:p14="http://schemas.microsoft.com/office/powerpoint/2010/main" val="376117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 can be a challenging color because some people who have a certain form of color blindness may not be able to differentiate between red and black or red and green. So, be careful when using red. The images at the top are the actual colors, the images at the bottom are the same text but shown using a simulator that simulates red/green color blindness.</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6</a:t>
            </a:fld>
            <a:endParaRPr lang="en-US"/>
          </a:p>
        </p:txBody>
      </p:sp>
    </p:spTree>
    <p:extLst>
      <p:ext uri="{BB962C8B-B14F-4D97-AF65-F5344CB8AC3E}">
        <p14:creationId xmlns:p14="http://schemas.microsoft.com/office/powerpoint/2010/main" val="134359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slides we’ll review ways you can improve color accessibility.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7</a:t>
            </a:fld>
            <a:endParaRPr lang="en-US"/>
          </a:p>
        </p:txBody>
      </p:sp>
    </p:spTree>
    <p:extLst>
      <p:ext uri="{BB962C8B-B14F-4D97-AF65-F5344CB8AC3E}">
        <p14:creationId xmlns:p14="http://schemas.microsoft.com/office/powerpoint/2010/main" val="205012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enough color contrast? The Web Content Accessibility Guidelines or </a:t>
            </a:r>
            <a:r>
              <a:rPr lang="en-US" dirty="0" err="1"/>
              <a:t>WCAG</a:t>
            </a:r>
            <a:r>
              <a:rPr lang="en-US" dirty="0"/>
              <a:t>, require that the color contrast between the foreground color and the background color is 4.5 to 1. If the font is 18 point font or higher, the threshold can be lower at three to one. The color contrast between white and black is the highest at 21 to 1. I recommend always using the 4.5 to 1 ratio no matter the size of the font. There are many tools available to help make these calculations.</a:t>
            </a:r>
          </a:p>
        </p:txBody>
      </p:sp>
      <p:sp>
        <p:nvSpPr>
          <p:cNvPr id="4" name="Slide Number Placeholder 3"/>
          <p:cNvSpPr>
            <a:spLocks noGrp="1"/>
          </p:cNvSpPr>
          <p:nvPr>
            <p:ph type="sldNum" sz="quarter" idx="5"/>
          </p:nvPr>
        </p:nvSpPr>
        <p:spPr/>
        <p:txBody>
          <a:bodyPr/>
          <a:lstStyle/>
          <a:p>
            <a:fld id="{E357917F-C86F-4D82-8C06-39BD1D0A88E0}" type="slidenum">
              <a:rPr lang="en-US" smtClean="0"/>
              <a:t>8</a:t>
            </a:fld>
            <a:endParaRPr lang="en-US"/>
          </a:p>
        </p:txBody>
      </p:sp>
    </p:spTree>
    <p:extLst>
      <p:ext uri="{BB962C8B-B14F-4D97-AF65-F5344CB8AC3E}">
        <p14:creationId xmlns:p14="http://schemas.microsoft.com/office/powerpoint/2010/main" val="2025879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algorithms compare the two colors’ relative luminance. Black on white is a 21 to 1 ratio. The same color on itself is a 1 to 1 ratio. This is an example of two colors with similar brightness. This is what it looks like used together. And when the tools calculate the color contrast is it almost a 1 to 1 ratio, the same color on itself. This is why it’s important you use the tools to help make these calculations.</a:t>
            </a:r>
          </a:p>
          <a:p>
            <a:endParaRPr lang="en-US"/>
          </a:p>
        </p:txBody>
      </p:sp>
      <p:sp>
        <p:nvSpPr>
          <p:cNvPr id="4" name="Slide Number Placeholder 3"/>
          <p:cNvSpPr>
            <a:spLocks noGrp="1"/>
          </p:cNvSpPr>
          <p:nvPr>
            <p:ph type="sldNum" sz="quarter" idx="5"/>
          </p:nvPr>
        </p:nvSpPr>
        <p:spPr/>
        <p:txBody>
          <a:bodyPr/>
          <a:lstStyle/>
          <a:p>
            <a:fld id="{E357917F-C86F-4D82-8C06-39BD1D0A88E0}" type="slidenum">
              <a:rPr lang="en-US" smtClean="0"/>
              <a:t>10</a:t>
            </a:fld>
            <a:endParaRPr lang="en-US"/>
          </a:p>
        </p:txBody>
      </p:sp>
    </p:spTree>
    <p:extLst>
      <p:ext uri="{BB962C8B-B14F-4D97-AF65-F5344CB8AC3E}">
        <p14:creationId xmlns:p14="http://schemas.microsoft.com/office/powerpoint/2010/main" val="224669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left are examples of where an 18 pt font will pass with a 3 to 1 ratio, but a 16pt font will not. Making small changes in the colors used and shown on the right, the color contrast is acceptable no matter the size. Again, this is why it’s important you use the tools available to ensure enough color contrast.</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11</a:t>
            </a:fld>
            <a:endParaRPr lang="en-US"/>
          </a:p>
        </p:txBody>
      </p:sp>
    </p:spTree>
    <p:extLst>
      <p:ext uri="{BB962C8B-B14F-4D97-AF65-F5344CB8AC3E}">
        <p14:creationId xmlns:p14="http://schemas.microsoft.com/office/powerpoint/2010/main" val="2930801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olid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10398370" cy="2658816"/>
          </a:xfrm>
        </p:spPr>
        <p:txBody>
          <a:bodyPr anchor="b"/>
          <a:lstStyle>
            <a:lvl1pPr algn="l">
              <a:defRPr sz="6000">
                <a:solidFill>
                  <a:schemeClr val="bg1"/>
                </a:solidFill>
              </a:defRPr>
            </a:lvl1pPr>
          </a:lstStyle>
          <a:p>
            <a:r>
              <a:rPr lang="en-US"/>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40885"/>
            <a:ext cx="10398370" cy="516916"/>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5" name="Text Placeholder 15">
            <a:extLst>
              <a:ext uri="{FF2B5EF4-FFF2-40B4-BE49-F238E27FC236}">
                <a16:creationId xmlns:a16="http://schemas.microsoft.com/office/drawing/2014/main" id="{588D4685-EAAA-959A-E6E5-FC9D9A0E6CF0}"/>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12/22/2025</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cxnSp>
        <p:nvCxnSpPr>
          <p:cNvPr id="14" name="Straight Connector 13">
            <a:extLst>
              <a:ext uri="{FF2B5EF4-FFF2-40B4-BE49-F238E27FC236}">
                <a16:creationId xmlns:a16="http://schemas.microsoft.com/office/drawing/2014/main" id="{301612B8-F6C9-F581-7CCE-4A4CA3BD573F}"/>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47916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th Photo- Royal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accent1"/>
          </a:solidFill>
        </p:spPr>
        <p:txBody>
          <a:bodyPr anchor="ctr" anchorCtr="1">
            <a:normAutofit/>
          </a:bodyPr>
          <a:lstStyle>
            <a:lvl1pPr>
              <a:defRPr sz="4000">
                <a:solidFill>
                  <a:schemeClr val="bg1"/>
                </a:solidFill>
              </a:defRPr>
            </a:lvl1pPr>
          </a:lstStyle>
          <a:p>
            <a:r>
              <a:rPr lang="en-US"/>
              <a:t>Section Header</a:t>
            </a:r>
          </a:p>
        </p:txBody>
      </p:sp>
    </p:spTree>
    <p:extLst>
      <p:ext uri="{BB962C8B-B14F-4D97-AF65-F5344CB8AC3E}">
        <p14:creationId xmlns:p14="http://schemas.microsoft.com/office/powerpoint/2010/main" val="41024843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with Photo- R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46433" y="1082362"/>
            <a:ext cx="3763596" cy="662593"/>
          </a:xfrm>
          <a:solidFill>
            <a:schemeClr val="accent2"/>
          </a:solidFill>
          <a:ln>
            <a:noFill/>
          </a:ln>
        </p:spPr>
        <p:txBody>
          <a:bodyPr anchor="ctr" anchorCtr="1">
            <a:normAutofit/>
          </a:bodyPr>
          <a:lstStyle>
            <a:lvl1pPr>
              <a:defRPr sz="4000">
                <a:solidFill>
                  <a:schemeClr val="bg1"/>
                </a:solidFill>
              </a:defRPr>
            </a:lvl1pPr>
          </a:lstStyle>
          <a:p>
            <a:r>
              <a:rPr lang="en-US"/>
              <a:t>Section Header</a:t>
            </a:r>
          </a:p>
        </p:txBody>
      </p:sp>
    </p:spTree>
    <p:extLst>
      <p:ext uri="{BB962C8B-B14F-4D97-AF65-F5344CB8AC3E}">
        <p14:creationId xmlns:p14="http://schemas.microsoft.com/office/powerpoint/2010/main" val="9174063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414108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ong 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132425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4" name="Text Placeholder 15">
            <a:extLst>
              <a:ext uri="{FF2B5EF4-FFF2-40B4-BE49-F238E27FC236}">
                <a16:creationId xmlns:a16="http://schemas.microsoft.com/office/drawing/2014/main" id="{C8D83C24-0873-D59E-4A18-D628854DAE4C}"/>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311601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ong 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293309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cxnSp>
        <p:nvCxnSpPr>
          <p:cNvPr id="12" name="Straight Connector 11">
            <a:extLst>
              <a:ext uri="{FF2B5EF4-FFF2-40B4-BE49-F238E27FC236}">
                <a16:creationId xmlns:a16="http://schemas.microsoft.com/office/drawing/2014/main" id="{FF0F0683-76A9-2648-B183-5F9C3FE6B600}"/>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392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cxnSp>
        <p:nvCxnSpPr>
          <p:cNvPr id="13" name="Straight Connector 12">
            <a:extLst>
              <a:ext uri="{FF2B5EF4-FFF2-40B4-BE49-F238E27FC236}">
                <a16:creationId xmlns:a16="http://schemas.microsoft.com/office/drawing/2014/main" id="{EADB1643-1AE4-0551-3E30-ABDF01AB8C6E}"/>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463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33602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Royal Blu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5626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olid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509223"/>
            <a:ext cx="10398370" cy="2764822"/>
          </a:xfrm>
        </p:spPr>
        <p:txBody>
          <a:bodyPr anchor="b"/>
          <a:lstStyle>
            <a:lvl1pPr algn="l">
              <a:defRPr sz="6000"/>
            </a:lvl1pPr>
          </a:lstStyle>
          <a:p>
            <a:r>
              <a:rPr lang="en-US"/>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69829"/>
            <a:ext cx="10398370" cy="578942"/>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0" name="Text Placeholder 15">
            <a:extLst>
              <a:ext uri="{FF2B5EF4-FFF2-40B4-BE49-F238E27FC236}">
                <a16:creationId xmlns:a16="http://schemas.microsoft.com/office/drawing/2014/main" id="{02F1F4BE-30CC-868B-57F1-4960036FFE76}"/>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12/22/2025</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cxnSp>
        <p:nvCxnSpPr>
          <p:cNvPr id="9" name="Straight Connector 8">
            <a:extLst>
              <a:ext uri="{FF2B5EF4-FFF2-40B4-BE49-F238E27FC236}">
                <a16:creationId xmlns:a16="http://schemas.microsoft.com/office/drawing/2014/main" id="{EF1AB98F-E41D-543B-CD4E-962DF058C784}"/>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20044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Re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3489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Royal Blu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460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2C345-FBAF-FB0F-61DB-E680B7EB7D5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Conn wordmark in white&#10;">
            <a:extLst>
              <a:ext uri="{FF2B5EF4-FFF2-40B4-BE49-F238E27FC236}">
                <a16:creationId xmlns:a16="http://schemas.microsoft.com/office/drawing/2014/main" id="{793C96E4-6276-F9C2-7D73-C3EFD22508E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7" name="Text Placeholder 15">
            <a:extLst>
              <a:ext uri="{FF2B5EF4-FFF2-40B4-BE49-F238E27FC236}">
                <a16:creationId xmlns:a16="http://schemas.microsoft.com/office/drawing/2014/main" id="{E799B0C9-B76E-9398-3995-52061BA8CFA5}"/>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1749184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249F-0951-C9A4-B17A-D58F04CDBB16}"/>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5" name="Text Placeholder 19">
            <a:extLst>
              <a:ext uri="{FF2B5EF4-FFF2-40B4-BE49-F238E27FC236}">
                <a16:creationId xmlns:a16="http://schemas.microsoft.com/office/drawing/2014/main" id="{B02D03B7-4C68-C168-83D3-EC5A4CAF7F87}"/>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192459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A676-84DF-C629-DEF4-28B0F1615D10}"/>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5" name="Text Placeholder 19">
            <a:extLst>
              <a:ext uri="{FF2B5EF4-FFF2-40B4-BE49-F238E27FC236}">
                <a16:creationId xmlns:a16="http://schemas.microsoft.com/office/drawing/2014/main" id="{385D3412-A4C8-3F2E-F093-05D71E5887BE}"/>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1326775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038B-51C9-87B4-9ED8-7CC66A737AFF}"/>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B7AE6585-E61B-760A-8D3D-3E1DD2382916}"/>
              </a:ext>
            </a:extLst>
          </p:cNvPr>
          <p:cNvSpPr>
            <a:spLocks noGrp="1"/>
          </p:cNvSpPr>
          <p:nvPr>
            <p:ph type="body" sz="quarter" idx="22" hasCustomPrompt="1"/>
          </p:nvPr>
        </p:nvSpPr>
        <p:spPr>
          <a:xfrm>
            <a:off x="857517" y="1785687"/>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23" name="Content Placeholder 22">
            <a:extLst>
              <a:ext uri="{FF2B5EF4-FFF2-40B4-BE49-F238E27FC236}">
                <a16:creationId xmlns:a16="http://schemas.microsoft.com/office/drawing/2014/main" id="{990A29CD-828A-38AA-B3DD-EFE24EB69FA1}"/>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4077145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Columns - Royal Blu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E7447F-C836-18DB-527D-890108F56234}"/>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F74F5488-7BA3-B74C-F0F8-B36EA9BC8552}"/>
              </a:ext>
            </a:extLst>
          </p:cNvPr>
          <p:cNvSpPr>
            <a:spLocks noGrp="1"/>
          </p:cNvSpPr>
          <p:nvPr>
            <p:ph type="body" sz="quarter" idx="22" hasCustomPrompt="1"/>
          </p:nvPr>
        </p:nvSpPr>
        <p:spPr>
          <a:xfrm>
            <a:off x="862501" y="178593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23" name="Content Placeholder 22">
            <a:extLst>
              <a:ext uri="{FF2B5EF4-FFF2-40B4-BE49-F238E27FC236}">
                <a16:creationId xmlns:a16="http://schemas.microsoft.com/office/drawing/2014/main" id="{990A29CD-828A-38AA-B3DD-EFE24EB69FA1}"/>
              </a:ext>
              <a:ext uri="{C183D7F6-B498-43B3-948B-1728B52AA6E4}">
                <adec:decorative xmlns:adec="http://schemas.microsoft.com/office/drawing/2017/decorative" val="0"/>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680334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Row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B9DA-38CF-DFEE-E590-BF17C62A1FD2}"/>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6" name="Text Placeholder 19">
            <a:extLst>
              <a:ext uri="{FF2B5EF4-FFF2-40B4-BE49-F238E27FC236}">
                <a16:creationId xmlns:a16="http://schemas.microsoft.com/office/drawing/2014/main" id="{C1B966E4-D0F9-92A3-0F14-62B0BBEDC522}"/>
              </a:ext>
            </a:extLst>
          </p:cNvPr>
          <p:cNvSpPr>
            <a:spLocks noGrp="1"/>
          </p:cNvSpPr>
          <p:nvPr>
            <p:ph type="body" sz="quarter" idx="19" hasCustomPrompt="1"/>
          </p:nvPr>
        </p:nvSpPr>
        <p:spPr>
          <a:xfrm>
            <a:off x="820616" y="1780162"/>
            <a:ext cx="10514012" cy="457218"/>
          </a:xfrm>
        </p:spPr>
        <p:txBody>
          <a:bodyPr>
            <a:normAutofit/>
          </a:bodyPr>
          <a:lstStyle>
            <a:lvl1pPr marL="0" indent="0">
              <a:buNone/>
              <a:defRPr sz="2400" b="1">
                <a:latin typeface="+mj-lt"/>
              </a:defRPr>
            </a:lvl1pPr>
          </a:lstStyle>
          <a:p>
            <a:pPr lvl="0"/>
            <a:r>
              <a:rPr lang="en-US"/>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3920906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8DE-5D67-1454-C54E-381610882357}"/>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6" name="Text Placeholder 19">
            <a:extLst>
              <a:ext uri="{FF2B5EF4-FFF2-40B4-BE49-F238E27FC236}">
                <a16:creationId xmlns:a16="http://schemas.microsoft.com/office/drawing/2014/main" id="{194B43C0-5F71-5C3E-2BB5-1905361A4E18}"/>
              </a:ext>
            </a:extLst>
          </p:cNvPr>
          <p:cNvSpPr>
            <a:spLocks noGrp="1"/>
          </p:cNvSpPr>
          <p:nvPr>
            <p:ph type="body" sz="quarter" idx="19" hasCustomPrompt="1"/>
          </p:nvPr>
        </p:nvSpPr>
        <p:spPr>
          <a:xfrm>
            <a:off x="820616" y="1783080"/>
            <a:ext cx="10514012" cy="457218"/>
          </a:xfrm>
        </p:spPr>
        <p:txBody>
          <a:bodyPr>
            <a:normAutofit/>
          </a:bodyPr>
          <a:lstStyle>
            <a:lvl1pPr marL="0" indent="0">
              <a:buNone/>
              <a:defRPr sz="2400" b="1">
                <a:latin typeface="+mj-lt"/>
              </a:defRPr>
            </a:lvl1pPr>
          </a:lstStyle>
          <a:p>
            <a:pPr lvl="0"/>
            <a:r>
              <a:rPr lang="en-US"/>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3074455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ows - Re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FD7944-B816-BBA1-8EAD-326346C18C5E}"/>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17" name="Text Placeholder 19">
            <a:extLst>
              <a:ext uri="{FF2B5EF4-FFF2-40B4-BE49-F238E27FC236}">
                <a16:creationId xmlns:a16="http://schemas.microsoft.com/office/drawing/2014/main" id="{63C748C4-1318-ACD2-5EDE-43C30E3BDC2F}"/>
              </a:ext>
            </a:extLst>
          </p:cNvPr>
          <p:cNvSpPr>
            <a:spLocks noGrp="1"/>
          </p:cNvSpPr>
          <p:nvPr>
            <p:ph type="body" sz="quarter" idx="25" hasCustomPrompt="1"/>
          </p:nvPr>
        </p:nvSpPr>
        <p:spPr>
          <a:xfrm>
            <a:off x="820616" y="1783080"/>
            <a:ext cx="5116331" cy="457218"/>
          </a:xfrm>
        </p:spPr>
        <p:txBody>
          <a:bodyPr>
            <a:normAutofit/>
          </a:bodyPr>
          <a:lstStyle>
            <a:lvl1pPr marL="0" indent="0">
              <a:buNone/>
              <a:defRPr sz="2400" b="1">
                <a:latin typeface="+mj-lt"/>
              </a:defRPr>
            </a:lvl1pPr>
          </a:lstStyle>
          <a:p>
            <a:pPr lvl="0"/>
            <a:r>
              <a:rPr lang="en-US"/>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34346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ith Photo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679938" y="1712827"/>
            <a:ext cx="6155726" cy="2387600"/>
          </a:xfrm>
        </p:spPr>
        <p:txBody>
          <a:bodyPr anchor="b"/>
          <a:lstStyle>
            <a:lvl1pPr algn="l">
              <a:defRPr sz="6000">
                <a:solidFill>
                  <a:schemeClr val="bg1"/>
                </a:solidFill>
              </a:defRPr>
            </a:lvl1pPr>
          </a:lstStyle>
          <a:p>
            <a:r>
              <a:rPr lang="en-US"/>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p>
        </p:txBody>
      </p:sp>
      <p:sp>
        <p:nvSpPr>
          <p:cNvPr id="10" name="Rectangle 9">
            <a:extLst>
              <a:ext uri="{FF2B5EF4-FFF2-40B4-BE49-F238E27FC236}">
                <a16:creationId xmlns:a16="http://schemas.microsoft.com/office/drawing/2014/main" id="{E1F15C2C-F196-6B3F-9C1F-5B834CBE07EB}"/>
              </a:ext>
              <a:ext uri="{C183D7F6-B498-43B3-948B-1728B52AA6E4}">
                <adec:decorative xmlns:adec="http://schemas.microsoft.com/office/drawing/2017/decorative" val="1"/>
              </a:ext>
            </a:extLst>
          </p:cNvPr>
          <p:cNvSpPr/>
          <p:nvPr userDrawn="1"/>
        </p:nvSpPr>
        <p:spPr>
          <a:xfrm>
            <a:off x="679938"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blue wordmark">
            <a:extLst>
              <a:ext uri="{FF2B5EF4-FFF2-40B4-BE49-F238E27FC236}">
                <a16:creationId xmlns:a16="http://schemas.microsoft.com/office/drawing/2014/main" id="{7DC17936-469A-6F9D-A77D-7B320DD23ED6}"/>
              </a:ext>
            </a:extLst>
          </p:cNvPr>
          <p:cNvPicPr>
            <a:picLocks noChangeAspect="1"/>
          </p:cNvPicPr>
          <p:nvPr userDrawn="1"/>
        </p:nvPicPr>
        <p:blipFill>
          <a:blip r:embed="rId2"/>
          <a:stretch>
            <a:fillRect/>
          </a:stretch>
        </p:blipFill>
        <p:spPr>
          <a:xfrm>
            <a:off x="1117503" y="435012"/>
            <a:ext cx="2475621" cy="515754"/>
          </a:xfrm>
          <a:prstGeom prst="rect">
            <a:avLst/>
          </a:prstGeom>
        </p:spPr>
      </p:pic>
      <p:sp>
        <p:nvSpPr>
          <p:cNvPr id="4" name="Text Placeholder 15">
            <a:extLst>
              <a:ext uri="{FF2B5EF4-FFF2-40B4-BE49-F238E27FC236}">
                <a16:creationId xmlns:a16="http://schemas.microsoft.com/office/drawing/2014/main" id="{213FDAB3-A3A1-E9F3-B57B-B138769402C0}"/>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237669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8E80-2395-7EB6-A8B7-2A6BDDD3AF63}"/>
              </a:ext>
            </a:extLst>
          </p:cNvPr>
          <p:cNvSpPr>
            <a:spLocks noGrp="1"/>
          </p:cNvSpPr>
          <p:nvPr>
            <p:ph type="title"/>
          </p:nvPr>
        </p:nvSpPr>
        <p:spPr>
          <a:xfrm>
            <a:off x="838200" y="681038"/>
            <a:ext cx="10515600" cy="797660"/>
          </a:xfrm>
        </p:spPr>
        <p:txBody>
          <a:bodyPr anchor="t"/>
          <a:lstStyle/>
          <a:p>
            <a:r>
              <a:rPr lang="en-US"/>
              <a:t>Click to edit Master title style</a:t>
            </a:r>
          </a:p>
        </p:txBody>
      </p:sp>
      <p:sp>
        <p:nvSpPr>
          <p:cNvPr id="17" name="Text Placeholder 19">
            <a:extLst>
              <a:ext uri="{FF2B5EF4-FFF2-40B4-BE49-F238E27FC236}">
                <a16:creationId xmlns:a16="http://schemas.microsoft.com/office/drawing/2014/main" id="{59FD1D8E-C433-9FDC-FD3A-7CF6FC0BDB4E}"/>
              </a:ext>
            </a:extLst>
          </p:cNvPr>
          <p:cNvSpPr>
            <a:spLocks noGrp="1"/>
          </p:cNvSpPr>
          <p:nvPr>
            <p:ph type="body" sz="quarter" idx="25" hasCustomPrompt="1"/>
          </p:nvPr>
        </p:nvSpPr>
        <p:spPr>
          <a:xfrm>
            <a:off x="820615" y="1783080"/>
            <a:ext cx="5116331" cy="457218"/>
          </a:xfrm>
        </p:spPr>
        <p:txBody>
          <a:bodyPr>
            <a:normAutofit/>
          </a:bodyPr>
          <a:lstStyle>
            <a:lvl1pPr marL="0" indent="0">
              <a:buNone/>
              <a:defRPr sz="2400" b="1">
                <a:latin typeface="+mj-lt"/>
              </a:defRPr>
            </a:lvl1pPr>
          </a:lstStyle>
          <a:p>
            <a:pPr lvl="0"/>
            <a:r>
              <a:rPr lang="en-US"/>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1794968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Picture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5"/>
          </a:xfrm>
        </p:spPr>
        <p:txBody>
          <a:bodyPr anchor="b">
            <a:no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 uri="{C183D7F6-B498-43B3-948B-1728B52AA6E4}">
                <adec:decorative xmlns:adec="http://schemas.microsoft.com/office/drawing/2017/decorative" val="0"/>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485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Picture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2"/>
          </a:xfrm>
        </p:spPr>
        <p:txBody>
          <a:bodyPr anchor="b">
            <a:no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5652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 uri="{C183D7F6-B498-43B3-948B-1728B52AA6E4}">
                <adec:decorative xmlns:adec="http://schemas.microsoft.com/office/drawing/2017/decorative" val="0"/>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197141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21496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 uri="{C183D7F6-B498-43B3-948B-1728B52AA6E4}">
                <adec:decorative xmlns:adec="http://schemas.microsoft.com/office/drawing/2017/decorative" val="0"/>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a:t>Column title here</a:t>
            </a:r>
          </a:p>
        </p:txBody>
      </p:sp>
      <p:sp>
        <p:nvSpPr>
          <p:cNvPr id="3" name="Text Placeholder 3">
            <a:extLst>
              <a:ext uri="{FF2B5EF4-FFF2-40B4-BE49-F238E27FC236}">
                <a16:creationId xmlns:a16="http://schemas.microsoft.com/office/drawing/2014/main" id="{97B2D483-8F56-0FD8-049B-BFA855A9A4C8}"/>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a:t>Column title here</a:t>
            </a:r>
          </a:p>
        </p:txBody>
      </p:sp>
      <p:sp>
        <p:nvSpPr>
          <p:cNvPr id="22" name="Text Placeholder 3">
            <a:extLst>
              <a:ext uri="{FF2B5EF4-FFF2-40B4-BE49-F238E27FC236}">
                <a16:creationId xmlns:a16="http://schemas.microsoft.com/office/drawing/2014/main" id="{6989D7AE-FCF4-9C84-B7DF-1EC2640C5FB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2917135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a:t>Column title here</a:t>
            </a:r>
          </a:p>
        </p:txBody>
      </p:sp>
      <p:sp>
        <p:nvSpPr>
          <p:cNvPr id="3" name="Text Placeholder 3">
            <a:extLst>
              <a:ext uri="{FF2B5EF4-FFF2-40B4-BE49-F238E27FC236}">
                <a16:creationId xmlns:a16="http://schemas.microsoft.com/office/drawing/2014/main" id="{97B2D483-8F56-0FD8-049B-BFA855A9A4C8}"/>
              </a:ext>
              <a:ext uri="{C183D7F6-B498-43B3-948B-1728B52AA6E4}">
                <adec:decorative xmlns:adec="http://schemas.microsoft.com/office/drawing/2017/decorative" val="0"/>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 uri="{C183D7F6-B498-43B3-948B-1728B52AA6E4}">
                <adec:decorative xmlns:adec="http://schemas.microsoft.com/office/drawing/2017/decorative" val="0"/>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a:t>Column title here</a:t>
            </a:r>
          </a:p>
        </p:txBody>
      </p:sp>
      <p:sp>
        <p:nvSpPr>
          <p:cNvPr id="22" name="Text Placeholder 3">
            <a:extLst>
              <a:ext uri="{FF2B5EF4-FFF2-40B4-BE49-F238E27FC236}">
                <a16:creationId xmlns:a16="http://schemas.microsoft.com/office/drawing/2014/main" id="{6989D7AE-FCF4-9C84-B7DF-1EC2640C5FB0}"/>
              </a:ext>
              <a:ext uri="{C183D7F6-B498-43B3-948B-1728B52AA6E4}">
                <adec:decorative xmlns:adec="http://schemas.microsoft.com/office/drawing/2017/decorative" val="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1885481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Blue - Re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3566998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Slide Blue - Royal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966073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White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123572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with Photo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679938" y="1712827"/>
            <a:ext cx="6155726" cy="2387600"/>
          </a:xfrm>
        </p:spPr>
        <p:txBody>
          <a:bodyPr anchor="b"/>
          <a:lstStyle>
            <a:lvl1pPr algn="l">
              <a:defRPr sz="6000">
                <a:solidFill>
                  <a:schemeClr val="tx1"/>
                </a:solidFill>
              </a:defRPr>
            </a:lvl1pPr>
          </a:lstStyle>
          <a:p>
            <a:r>
              <a:rPr lang="en-US"/>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p>
        </p:txBody>
      </p:sp>
      <p:sp>
        <p:nvSpPr>
          <p:cNvPr id="14" name="Rectangle 13">
            <a:extLst>
              <a:ext uri="{FF2B5EF4-FFF2-40B4-BE49-F238E27FC236}">
                <a16:creationId xmlns:a16="http://schemas.microsoft.com/office/drawing/2014/main" id="{F62F15D9-1D5D-8ED4-4852-AACCF3C90E97}"/>
              </a:ext>
              <a:ext uri="{C183D7F6-B498-43B3-948B-1728B52AA6E4}">
                <adec:decorative xmlns:adec="http://schemas.microsoft.com/office/drawing/2017/decorative" val="1"/>
              </a:ext>
            </a:extLst>
          </p:cNvPr>
          <p:cNvSpPr/>
          <p:nvPr userDrawn="1"/>
        </p:nvSpPr>
        <p:spPr>
          <a:xfrm>
            <a:off x="644769"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UConn wordmark in white&#10;">
            <a:extLst>
              <a:ext uri="{FF2B5EF4-FFF2-40B4-BE49-F238E27FC236}">
                <a16:creationId xmlns:a16="http://schemas.microsoft.com/office/drawing/2014/main" id="{E5DBE6C4-D9C4-4156-B99D-990366BC6D2F}"/>
              </a:ext>
            </a:extLst>
          </p:cNvPr>
          <p:cNvPicPr>
            <a:picLocks noChangeAspect="1"/>
          </p:cNvPicPr>
          <p:nvPr userDrawn="1"/>
        </p:nvPicPr>
        <p:blipFill>
          <a:blip r:embed="rId2"/>
          <a:stretch>
            <a:fillRect/>
          </a:stretch>
        </p:blipFill>
        <p:spPr>
          <a:xfrm>
            <a:off x="1058886" y="375139"/>
            <a:ext cx="2521335" cy="525278"/>
          </a:xfrm>
          <a:prstGeom prst="rect">
            <a:avLst/>
          </a:prstGeom>
        </p:spPr>
      </p:pic>
      <p:sp>
        <p:nvSpPr>
          <p:cNvPr id="16" name="Text Placeholder 15">
            <a:extLst>
              <a:ext uri="{FF2B5EF4-FFF2-40B4-BE49-F238E27FC236}">
                <a16:creationId xmlns:a16="http://schemas.microsoft.com/office/drawing/2014/main" id="{DD6AEB51-55C2-0E0C-AD9C-3B8B3ADD0ACC}"/>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22090482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White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Insert—Header—Footer—Customizable Name</a:t>
            </a:r>
          </a:p>
        </p:txBody>
      </p:sp>
    </p:spTree>
    <p:extLst>
      <p:ext uri="{BB962C8B-B14F-4D97-AF65-F5344CB8AC3E}">
        <p14:creationId xmlns:p14="http://schemas.microsoft.com/office/powerpoint/2010/main" val="52894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Solid Blue">
    <p:bg>
      <p:bgPr>
        <a:solidFill>
          <a:schemeClr val="tx2"/>
        </a:solidFill>
        <a:effectLst/>
      </p:bgPr>
    </p:bg>
    <p:spTree>
      <p:nvGrpSpPr>
        <p:cNvPr id="1" name=""/>
        <p:cNvGrpSpPr/>
        <p:nvPr/>
      </p:nvGrpSpPr>
      <p:grpSpPr>
        <a:xfrm>
          <a:off x="0" y="0"/>
          <a:ext cx="0" cy="0"/>
          <a:chOff x="0" y="0"/>
          <a:chExt cx="0" cy="0"/>
        </a:xfrm>
      </p:grpSpPr>
      <p:pic>
        <p:nvPicPr>
          <p:cNvPr id="3" name="Picture 2" descr="UConn wordmark in white&#10;">
            <a:extLst>
              <a:ext uri="{FF2B5EF4-FFF2-40B4-BE49-F238E27FC236}">
                <a16:creationId xmlns:a16="http://schemas.microsoft.com/office/drawing/2014/main" id="{E18E10AC-ED33-66B0-B0F8-50A5136FF8E4}"/>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612266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Solid Blue">
    <p:bg>
      <p:bgRef idx="1001">
        <a:schemeClr val="bg1"/>
      </p:bgRef>
    </p:bg>
    <p:spTree>
      <p:nvGrpSpPr>
        <p:cNvPr id="1" name=""/>
        <p:cNvGrpSpPr/>
        <p:nvPr/>
      </p:nvGrpSpPr>
      <p:grpSpPr>
        <a:xfrm>
          <a:off x="0" y="0"/>
          <a:ext cx="0" cy="0"/>
          <a:chOff x="0" y="0"/>
          <a:chExt cx="0" cy="0"/>
        </a:xfrm>
      </p:grpSpPr>
      <p:pic>
        <p:nvPicPr>
          <p:cNvPr id="2" name="Picture 1" descr="UConn blue wordmark">
            <a:extLst>
              <a:ext uri="{FF2B5EF4-FFF2-40B4-BE49-F238E27FC236}">
                <a16:creationId xmlns:a16="http://schemas.microsoft.com/office/drawing/2014/main" id="{454F619A-3103-A657-644A-F071A852382B}"/>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3857214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9317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06071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453922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 Royal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bg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5047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ith Photo -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tx2"/>
          </a:solidFill>
        </p:spPr>
        <p:txBody>
          <a:bodyPr anchor="ctr" anchorCtr="1">
            <a:normAutofit/>
          </a:bodyPr>
          <a:lstStyle>
            <a:lvl1pPr>
              <a:defRPr sz="4000">
                <a:solidFill>
                  <a:schemeClr val="bg1"/>
                </a:solidFill>
              </a:defRPr>
            </a:lvl1pPr>
          </a:lstStyle>
          <a:p>
            <a:r>
              <a:rPr lang="en-US"/>
              <a:t>Section Header</a:t>
            </a:r>
          </a:p>
        </p:txBody>
      </p:sp>
    </p:spTree>
    <p:extLst>
      <p:ext uri="{BB962C8B-B14F-4D97-AF65-F5344CB8AC3E}">
        <p14:creationId xmlns:p14="http://schemas.microsoft.com/office/powerpoint/2010/main" val="4280346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97CC9-25F2-5DC4-60A8-D331494CD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2F005B-276F-E0E0-6D8E-917A10178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1ACC3-39C2-DFA3-5EBA-E97C043DF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60FD79-A9AF-1F4A-9E35-B06744A30598}" type="datetimeFigureOut">
              <a:rPr lang="en-US" smtClean="0"/>
              <a:t>12/22/2025</a:t>
            </a:fld>
            <a:endParaRPr lang="en-US"/>
          </a:p>
        </p:txBody>
      </p:sp>
      <p:sp>
        <p:nvSpPr>
          <p:cNvPr id="5" name="Footer Placeholder 4">
            <a:extLst>
              <a:ext uri="{FF2B5EF4-FFF2-40B4-BE49-F238E27FC236}">
                <a16:creationId xmlns:a16="http://schemas.microsoft.com/office/drawing/2014/main" id="{9B0046B4-140E-5112-E27E-15230FD62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9119D3-EF8A-CE44-019B-15E44D904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EBB83-42F2-474C-8B86-102736A91451}" type="slidenum">
              <a:rPr lang="en-US" smtClean="0"/>
              <a:t>‹#›</a:t>
            </a:fld>
            <a:endParaRPr lang="en-US"/>
          </a:p>
        </p:txBody>
      </p:sp>
    </p:spTree>
    <p:extLst>
      <p:ext uri="{BB962C8B-B14F-4D97-AF65-F5344CB8AC3E}">
        <p14:creationId xmlns:p14="http://schemas.microsoft.com/office/powerpoint/2010/main" val="26133063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1" r:id="rId5"/>
    <p:sldLayoutId id="2147483663" r:id="rId6"/>
    <p:sldLayoutId id="2147483665" r:id="rId7"/>
    <p:sldLayoutId id="2147483666" r:id="rId8"/>
    <p:sldLayoutId id="2147483667" r:id="rId9"/>
    <p:sldLayoutId id="2147483664" r:id="rId10"/>
    <p:sldLayoutId id="2147483676" r:id="rId11"/>
    <p:sldLayoutId id="2147483650" r:id="rId12"/>
    <p:sldLayoutId id="2147483691" r:id="rId13"/>
    <p:sldLayoutId id="2147483668" r:id="rId14"/>
    <p:sldLayoutId id="2147483692" r:id="rId15"/>
    <p:sldLayoutId id="2147483669" r:id="rId16"/>
    <p:sldLayoutId id="2147483652" r:id="rId17"/>
    <p:sldLayoutId id="2147483670" r:id="rId18"/>
    <p:sldLayoutId id="2147483653" r:id="rId19"/>
    <p:sldLayoutId id="2147483654" r:id="rId20"/>
    <p:sldLayoutId id="2147483671" r:id="rId21"/>
    <p:sldLayoutId id="2147483655" r:id="rId22"/>
    <p:sldLayoutId id="2147483672" r:id="rId23"/>
    <p:sldLayoutId id="2147483686" r:id="rId24"/>
    <p:sldLayoutId id="2147483656" r:id="rId25"/>
    <p:sldLayoutId id="2147483687" r:id="rId26"/>
    <p:sldLayoutId id="2147483674" r:id="rId27"/>
    <p:sldLayoutId id="2147483673" r:id="rId28"/>
    <p:sldLayoutId id="2147483675" r:id="rId29"/>
    <p:sldLayoutId id="2147483677" r:id="rId30"/>
    <p:sldLayoutId id="2147483657" r:id="rId31"/>
    <p:sldLayoutId id="2147483678" r:id="rId32"/>
    <p:sldLayoutId id="2147483679" r:id="rId33"/>
    <p:sldLayoutId id="2147483680" r:id="rId34"/>
    <p:sldLayoutId id="2147483681" r:id="rId35"/>
    <p:sldLayoutId id="2147483682" r:id="rId36"/>
    <p:sldLayoutId id="2147483683" r:id="rId37"/>
    <p:sldLayoutId id="2147483685" r:id="rId38"/>
    <p:sldLayoutId id="2147483684" r:id="rId39"/>
    <p:sldLayoutId id="2147483688" r:id="rId40"/>
    <p:sldLayoutId id="2147483689" r:id="rId41"/>
    <p:sldLayoutId id="2147483690" r:id="rId42"/>
  </p:sldLayoutIdLst>
  <p:txStyles>
    <p:titleStyle>
      <a:lvl1pPr algn="l" defTabSz="914400" rtl="0" eaLnBrk="1" latinLnBrk="0" hangingPunct="1">
        <a:lnSpc>
          <a:spcPct val="90000"/>
        </a:lnSpc>
        <a:spcBef>
          <a:spcPct val="0"/>
        </a:spcBef>
        <a:buNone/>
        <a:defRPr sz="4400" b="1" i="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8" Type="http://schemas.openxmlformats.org/officeDocument/2006/relationships/hyperlink" Target="https://github.com/Metamatrix/Web-Disability-Simulator" TargetMode="External"/><Relationship Id="rId3" Type="http://schemas.openxmlformats.org/officeDocument/2006/relationships/hyperlink" Target="https://webaim.org/resources/contrastchecker/" TargetMode="External"/><Relationship Id="rId7" Type="http://schemas.openxmlformats.org/officeDocument/2006/relationships/hyperlink" Target="https://coolors.co/contrast-checker/112a46-acc8e5"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hyperlink" Target="https://toolness.github.io/color-contrast-pal/" TargetMode="External"/><Relationship Id="rId5" Type="http://schemas.openxmlformats.org/officeDocument/2006/relationships/hyperlink" Target="https://www.tpgi.com/color-contrast-checker/" TargetMode="External"/><Relationship Id="rId4" Type="http://schemas.openxmlformats.org/officeDocument/2006/relationships/hyperlink" Target="https://contrast-grid.eightshapes.com/?version=1.1.0&amp;background-colors=&amp;foreground-colors=%23000E2F%0D%0A%237C878E%0D%0A%23FFFFFF%0D%0A%23000000%0D%0A&amp;es-color-form__tile-size=large&amp;es-color-form__show-contrast=aaa&amp;es-color-form__show-contrast=aa" TargetMode="Externa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mailto:karen.skudlarek@uconn.edu"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s://wave.webaim.org/" TargetMode="External"/><Relationship Id="rId5" Type="http://schemas.openxmlformats.org/officeDocument/2006/relationships/hyperlink" Target="mailto:itaccessibility@uconn.edu" TargetMode="External"/><Relationship Id="rId4" Type="http://schemas.openxmlformats.org/officeDocument/2006/relationships/hyperlink" Target="https://www.siteimprove.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ac.pdf-accessibility.org/en/download"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www.adobe.com/acrobat/acrobat-pro.html" TargetMode="External"/><Relationship Id="rId4" Type="http://schemas.openxmlformats.org/officeDocument/2006/relationships/hyperlink" Target="mailto:karen.skudlarek@uconn.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72D5-2431-6A87-9245-0FD8F5773776}"/>
              </a:ext>
            </a:extLst>
          </p:cNvPr>
          <p:cNvSpPr>
            <a:spLocks noGrp="1"/>
          </p:cNvSpPr>
          <p:nvPr>
            <p:ph type="ctrTitle"/>
          </p:nvPr>
        </p:nvSpPr>
        <p:spPr>
          <a:xfrm>
            <a:off x="679938" y="1877533"/>
            <a:ext cx="6155726" cy="1945530"/>
          </a:xfrm>
        </p:spPr>
        <p:txBody>
          <a:bodyPr>
            <a:normAutofit/>
          </a:bodyPr>
          <a:lstStyle/>
          <a:p>
            <a:r>
              <a:rPr lang="en-US">
                <a:latin typeface="Candara" panose="020E0502030303020204" pitchFamily="34" charset="0"/>
              </a:rPr>
              <a:t>Accessible Colors</a:t>
            </a:r>
          </a:p>
        </p:txBody>
      </p:sp>
      <p:sp>
        <p:nvSpPr>
          <p:cNvPr id="3" name="Subtitle 2">
            <a:extLst>
              <a:ext uri="{FF2B5EF4-FFF2-40B4-BE49-F238E27FC236}">
                <a16:creationId xmlns:a16="http://schemas.microsoft.com/office/drawing/2014/main" id="{3B5E0040-EC5C-C201-49F6-CB9341375DDD}"/>
              </a:ext>
            </a:extLst>
          </p:cNvPr>
          <p:cNvSpPr>
            <a:spLocks noGrp="1"/>
          </p:cNvSpPr>
          <p:nvPr>
            <p:ph type="subTitle" idx="1"/>
          </p:nvPr>
        </p:nvSpPr>
        <p:spPr/>
        <p:txBody>
          <a:bodyPr>
            <a:normAutofit/>
          </a:bodyPr>
          <a:lstStyle/>
          <a:p>
            <a:r>
              <a:rPr lang="en-US">
                <a:latin typeface="Calibri" panose="020F0502020204030204" pitchFamily="34" charset="0"/>
                <a:ea typeface="Calibri" panose="020F0502020204030204" pitchFamily="34" charset="0"/>
                <a:cs typeface="Calibri" panose="020F0502020204030204" pitchFamily="34" charset="0"/>
              </a:rPr>
              <a:t>Create Inclusive &amp; Accessible Experiences</a:t>
            </a:r>
          </a:p>
        </p:txBody>
      </p:sp>
      <p:sp>
        <p:nvSpPr>
          <p:cNvPr id="5" name="Text Placeholder 4">
            <a:extLst>
              <a:ext uri="{FF2B5EF4-FFF2-40B4-BE49-F238E27FC236}">
                <a16:creationId xmlns:a16="http://schemas.microsoft.com/office/drawing/2014/main" id="{C6573CDA-EEA6-8EC4-AF39-25299C8C73A2}"/>
              </a:ext>
            </a:extLst>
          </p:cNvPr>
          <p:cNvSpPr>
            <a:spLocks noGrp="1"/>
          </p:cNvSpPr>
          <p:nvPr>
            <p:ph type="body" sz="quarter" idx="10"/>
          </p:nvPr>
        </p:nvSpPr>
        <p:spPr>
          <a:xfrm>
            <a:off x="704333" y="5145173"/>
            <a:ext cx="6155726" cy="495309"/>
          </a:xfrm>
        </p:spPr>
        <p:txBody>
          <a:bodyPr/>
          <a:lstStyle/>
          <a:p>
            <a:r>
              <a:rPr lang="en-US" i="1">
                <a:latin typeface="Calibri" panose="020F0502020204030204" pitchFamily="34" charset="0"/>
                <a:ea typeface="Calibri" panose="020F0502020204030204" pitchFamily="34" charset="0"/>
                <a:cs typeface="Calibri" panose="020F0502020204030204" pitchFamily="34" charset="0"/>
              </a:rPr>
              <a:t>December 2025</a:t>
            </a:r>
          </a:p>
        </p:txBody>
      </p:sp>
      <p:sp>
        <p:nvSpPr>
          <p:cNvPr id="8" name="Subtitle 2">
            <a:extLst>
              <a:ext uri="{FF2B5EF4-FFF2-40B4-BE49-F238E27FC236}">
                <a16:creationId xmlns:a16="http://schemas.microsoft.com/office/drawing/2014/main" id="{4E1609B9-BD31-4B15-518A-3AC493CEC560}"/>
              </a:ext>
            </a:extLst>
          </p:cNvPr>
          <p:cNvSpPr txBox="1">
            <a:spLocks/>
          </p:cNvSpPr>
          <p:nvPr/>
        </p:nvSpPr>
        <p:spPr>
          <a:xfrm>
            <a:off x="704333" y="1409203"/>
            <a:ext cx="3362570" cy="4683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latin typeface="Calibri"/>
                <a:ea typeface="Calibri"/>
                <a:cs typeface="Calibri"/>
              </a:rPr>
              <a:t>ITS ACCESSIBILITY</a:t>
            </a:r>
          </a:p>
        </p:txBody>
      </p:sp>
      <p:pic>
        <p:nvPicPr>
          <p:cNvPr id="7" name="Picture 2">
            <a:extLst>
              <a:ext uri="{FF2B5EF4-FFF2-40B4-BE49-F238E27FC236}">
                <a16:creationId xmlns:a16="http://schemas.microsoft.com/office/drawing/2014/main" id="{B5F41616-C958-956C-0CAC-7D468C20E51A}"/>
              </a:ext>
              <a:ext uri="{C183D7F6-B498-43B3-948B-1728B52AA6E4}">
                <adec:decorative xmlns:adec="http://schemas.microsoft.com/office/drawing/2017/decorative" val="1"/>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9495" r="39495"/>
          <a:stretch>
            <a:fillRect/>
          </a:stretch>
        </p:blipFill>
        <p:spPr bwMode="auto">
          <a:xfrm>
            <a:off x="7624763" y="0"/>
            <a:ext cx="4567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4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3A7B05-5811-4CEA-8108-AACF9FC449E8}"/>
              </a:ext>
            </a:extLst>
          </p:cNvPr>
          <p:cNvSpPr>
            <a:spLocks noGrp="1"/>
          </p:cNvSpPr>
          <p:nvPr>
            <p:ph type="title"/>
          </p:nvPr>
        </p:nvSpPr>
        <p:spPr>
          <a:xfrm>
            <a:off x="838200" y="681038"/>
            <a:ext cx="10515600" cy="797660"/>
          </a:xfrm>
        </p:spPr>
        <p:txBody>
          <a:bodyPr/>
          <a:lstStyle/>
          <a:p>
            <a:r>
              <a:rPr lang="en-US">
                <a:latin typeface="Candara" panose="020E0502030303020204" pitchFamily="34" charset="0"/>
              </a:rPr>
              <a:t>Contrast Algorithms</a:t>
            </a:r>
          </a:p>
        </p:txBody>
      </p:sp>
      <p:sp>
        <p:nvSpPr>
          <p:cNvPr id="2" name="Content Placeholder 1">
            <a:extLst>
              <a:ext uri="{FF2B5EF4-FFF2-40B4-BE49-F238E27FC236}">
                <a16:creationId xmlns:a16="http://schemas.microsoft.com/office/drawing/2014/main" id="{4046DF93-B8CD-4CA6-D5B1-2782A536E634}"/>
              </a:ext>
            </a:extLst>
          </p:cNvPr>
          <p:cNvSpPr>
            <a:spLocks noGrp="1"/>
          </p:cNvSpPr>
          <p:nvPr>
            <p:ph sz="half" idx="1"/>
          </p:nvPr>
        </p:nvSpPr>
        <p:spPr>
          <a:xfrm>
            <a:off x="838200" y="1825625"/>
            <a:ext cx="5181600" cy="1256786"/>
          </a:xfrm>
        </p:spPr>
        <p:txBody>
          <a:bodyPr>
            <a:normAutofit/>
          </a:bodyPr>
          <a:lstStyle/>
          <a:p>
            <a:pPr marL="0" indent="0">
              <a:lnSpc>
                <a:spcPct val="100000"/>
              </a:lnSpc>
              <a:buNone/>
            </a:pPr>
            <a:r>
              <a:rPr lang="en-US" sz="2400">
                <a:latin typeface="Calibri" panose="020F0502020204030204" pitchFamily="34" charset="0"/>
                <a:ea typeface="Calibri" panose="020F0502020204030204" pitchFamily="34" charset="0"/>
                <a:cs typeface="Calibri" panose="020F0502020204030204" pitchFamily="34" charset="0"/>
              </a:rPr>
              <a:t>Algorithms compare the luminance of two colors to each other to calculate their distinctness.</a:t>
            </a:r>
          </a:p>
        </p:txBody>
      </p:sp>
      <p:sp>
        <p:nvSpPr>
          <p:cNvPr id="6" name="Content Placeholder 1">
            <a:extLst>
              <a:ext uri="{FF2B5EF4-FFF2-40B4-BE49-F238E27FC236}">
                <a16:creationId xmlns:a16="http://schemas.microsoft.com/office/drawing/2014/main" id="{D7E9D085-F6A9-E024-EBD1-70D52ECC3215}"/>
              </a:ext>
            </a:extLst>
          </p:cNvPr>
          <p:cNvSpPr txBox="1">
            <a:spLocks/>
          </p:cNvSpPr>
          <p:nvPr/>
        </p:nvSpPr>
        <p:spPr>
          <a:xfrm>
            <a:off x="838200" y="3082412"/>
            <a:ext cx="5181600" cy="5091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a:latin typeface="Candara" panose="020E0502030303020204" pitchFamily="34" charset="0"/>
              </a:rPr>
              <a:t>Example on right:</a:t>
            </a:r>
          </a:p>
        </p:txBody>
      </p:sp>
      <p:sp>
        <p:nvSpPr>
          <p:cNvPr id="12" name="Content Placeholder 1">
            <a:extLst>
              <a:ext uri="{FF2B5EF4-FFF2-40B4-BE49-F238E27FC236}">
                <a16:creationId xmlns:a16="http://schemas.microsoft.com/office/drawing/2014/main" id="{950D836A-477F-1E61-46B1-1FBB4F5B2429}"/>
              </a:ext>
            </a:extLst>
          </p:cNvPr>
          <p:cNvSpPr txBox="1">
            <a:spLocks/>
          </p:cNvSpPr>
          <p:nvPr/>
        </p:nvSpPr>
        <p:spPr>
          <a:xfrm>
            <a:off x="838200" y="3591610"/>
            <a:ext cx="5181600" cy="2412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a:latin typeface="Calibri" panose="020F0502020204030204" pitchFamily="34" charset="0"/>
                <a:ea typeface="Calibri" panose="020F0502020204030204" pitchFamily="34" charset="0"/>
                <a:cs typeface="Calibri" panose="020F0502020204030204" pitchFamily="34" charset="0"/>
              </a:rPr>
              <a:t>Tomato (ff6347) &amp; cornflower blue (6495ed).</a:t>
            </a:r>
          </a:p>
          <a:p>
            <a:pPr>
              <a:lnSpc>
                <a:spcPct val="100000"/>
              </a:lnSpc>
            </a:pPr>
            <a:r>
              <a:rPr lang="en-US" sz="2400">
                <a:latin typeface="Calibri" panose="020F0502020204030204" pitchFamily="34" charset="0"/>
                <a:ea typeface="Calibri" panose="020F0502020204030204" pitchFamily="34" charset="0"/>
                <a:cs typeface="Calibri" panose="020F0502020204030204" pitchFamily="34" charset="0"/>
              </a:rPr>
              <a:t>Both are equally bright, so they lead to reading difficulty.</a:t>
            </a:r>
          </a:p>
        </p:txBody>
      </p:sp>
      <p:pic>
        <p:nvPicPr>
          <p:cNvPr id="9" name="Picture 8" descr="Two circles, bright red and bright blue.">
            <a:extLst>
              <a:ext uri="{FF2B5EF4-FFF2-40B4-BE49-F238E27FC236}">
                <a16:creationId xmlns:a16="http://schemas.microsoft.com/office/drawing/2014/main" id="{B209EB6C-70C7-81EB-3F5A-9C80496A13BA}"/>
              </a:ext>
            </a:extLst>
          </p:cNvPr>
          <p:cNvPicPr>
            <a:picLocks noChangeAspect="1"/>
          </p:cNvPicPr>
          <p:nvPr/>
        </p:nvPicPr>
        <p:blipFill>
          <a:blip r:embed="rId3"/>
          <a:stretch>
            <a:fillRect/>
          </a:stretch>
        </p:blipFill>
        <p:spPr>
          <a:xfrm>
            <a:off x="6904349" y="1443341"/>
            <a:ext cx="4449451" cy="2248795"/>
          </a:xfrm>
          <a:prstGeom prst="rect">
            <a:avLst/>
          </a:prstGeom>
        </p:spPr>
      </p:pic>
      <p:sp>
        <p:nvSpPr>
          <p:cNvPr id="10" name="TextBox 12">
            <a:extLst>
              <a:ext uri="{FF2B5EF4-FFF2-40B4-BE49-F238E27FC236}">
                <a16:creationId xmlns:a16="http://schemas.microsoft.com/office/drawing/2014/main" id="{EC1B5790-F883-9955-DABB-B54911F77D8B}"/>
              </a:ext>
            </a:extLst>
          </p:cNvPr>
          <p:cNvSpPr txBox="1"/>
          <p:nvPr/>
        </p:nvSpPr>
        <p:spPr>
          <a:xfrm>
            <a:off x="6904348" y="959494"/>
            <a:ext cx="4449451" cy="461665"/>
          </a:xfrm>
          <a:prstGeom prst="rect">
            <a:avLst/>
          </a:prstGeom>
          <a:solidFill>
            <a:srgbClr val="6495ED"/>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rgbClr val="FF6347"/>
                </a:solidFill>
                <a:latin typeface="Calibri" panose="020F0502020204030204" pitchFamily="34" charset="0"/>
                <a:ea typeface="Calibri" panose="020F0502020204030204" pitchFamily="34" charset="0"/>
                <a:cs typeface="Calibri" panose="020F0502020204030204" pitchFamily="34" charset="0"/>
              </a:rPr>
              <a:t>You don’t want to read this. </a:t>
            </a:r>
          </a:p>
        </p:txBody>
      </p:sp>
      <p:sp>
        <p:nvSpPr>
          <p:cNvPr id="8" name="Content Placeholder 7">
            <a:extLst>
              <a:ext uri="{FF2B5EF4-FFF2-40B4-BE49-F238E27FC236}">
                <a16:creationId xmlns:a16="http://schemas.microsoft.com/office/drawing/2014/main" id="{4F7CA043-120F-9218-A73D-46E68B890F06}"/>
              </a:ext>
            </a:extLst>
          </p:cNvPr>
          <p:cNvSpPr>
            <a:spLocks noGrp="1"/>
          </p:cNvSpPr>
          <p:nvPr>
            <p:ph sz="half" idx="2"/>
          </p:nvPr>
        </p:nvSpPr>
        <p:spPr>
          <a:xfrm>
            <a:off x="6904348" y="4038725"/>
            <a:ext cx="4449452" cy="1964940"/>
          </a:xfrm>
        </p:spPr>
        <p:txBody>
          <a:bodyPr>
            <a:normAutofit/>
          </a:bodyPr>
          <a:lstStyle/>
          <a:p>
            <a:pPr marL="0" indent="0">
              <a:lnSpc>
                <a:spcPct val="100000"/>
              </a:lnSpc>
              <a:buNone/>
            </a:pPr>
            <a:r>
              <a:rPr lang="en-US" sz="2400" b="1">
                <a:latin typeface="Calibri" panose="020F0502020204030204" pitchFamily="34" charset="0"/>
                <a:ea typeface="Calibri" panose="020F0502020204030204" pitchFamily="34" charset="0"/>
                <a:cs typeface="Calibri" panose="020F0502020204030204" pitchFamily="34" charset="0"/>
              </a:rPr>
              <a:t>Contrast = 1.009:1</a:t>
            </a:r>
          </a:p>
          <a:p>
            <a:pPr marL="0" indent="0">
              <a:lnSpc>
                <a:spcPct val="100000"/>
              </a:lnSpc>
              <a:buNone/>
            </a:pPr>
            <a:r>
              <a:rPr lang="en-US" sz="2400">
                <a:latin typeface="Calibri" panose="020F0502020204030204" pitchFamily="34" charset="0"/>
                <a:ea typeface="Calibri" panose="020F0502020204030204" pitchFamily="34" charset="0"/>
                <a:cs typeface="Calibri" panose="020F0502020204030204" pitchFamily="34" charset="0"/>
              </a:rPr>
              <a:t>This is essentially comparing a color to itself </a:t>
            </a:r>
            <a:r>
              <a:rPr lang="en-US" sz="2400" b="1">
                <a:latin typeface="Calibri" panose="020F0502020204030204" pitchFamily="34" charset="0"/>
                <a:ea typeface="Calibri" panose="020F0502020204030204" pitchFamily="34" charset="0"/>
                <a:cs typeface="Calibri" panose="020F0502020204030204" pitchFamily="34" charset="0"/>
              </a:rPr>
              <a:t>(1:1)</a:t>
            </a:r>
            <a:r>
              <a:rPr lang="en-US" sz="2400">
                <a:latin typeface="Calibri" panose="020F0502020204030204" pitchFamily="34" charset="0"/>
                <a:ea typeface="Calibri" panose="020F0502020204030204" pitchFamily="34" charset="0"/>
                <a:cs typeface="Calibri" panose="020F0502020204030204" pitchFamily="34" charset="0"/>
              </a:rPr>
              <a:t>.</a:t>
            </a:r>
          </a:p>
        </p:txBody>
      </p:sp>
      <p:sp>
        <p:nvSpPr>
          <p:cNvPr id="11" name="Half Frame 10">
            <a:extLst>
              <a:ext uri="{FF2B5EF4-FFF2-40B4-BE49-F238E27FC236}">
                <a16:creationId xmlns:a16="http://schemas.microsoft.com/office/drawing/2014/main" id="{7CA9B741-8386-4A7A-C685-20952942B6C2}"/>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Isosceles Triangle 2">
            <a:extLst>
              <a:ext uri="{FF2B5EF4-FFF2-40B4-BE49-F238E27FC236}">
                <a16:creationId xmlns:a16="http://schemas.microsoft.com/office/drawing/2014/main" id="{1CD28DA0-481B-644D-E0B4-C8A17F948CA3}"/>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8B29AC5-047C-1B22-30DA-411D1A3119D7}"/>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093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1F973-7439-4FAE-E720-809929CD0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2FD15-DFCE-6140-5D25-11D98CD30141}"/>
              </a:ext>
            </a:extLst>
          </p:cNvPr>
          <p:cNvSpPr>
            <a:spLocks noGrp="1"/>
          </p:cNvSpPr>
          <p:nvPr>
            <p:ph type="title"/>
          </p:nvPr>
        </p:nvSpPr>
        <p:spPr/>
        <p:txBody>
          <a:bodyPr/>
          <a:lstStyle/>
          <a:p>
            <a:r>
              <a:rPr lang="en-US">
                <a:latin typeface="Candara" panose="020E0502030303020204" pitchFamily="34" charset="0"/>
              </a:rPr>
              <a:t>Passing Large Font; Failing Small</a:t>
            </a:r>
          </a:p>
        </p:txBody>
      </p:sp>
      <p:grpSp>
        <p:nvGrpSpPr>
          <p:cNvPr id="41" name="Group 40" descr="Example 1 of 4 showing a pass and fail">
            <a:extLst>
              <a:ext uri="{FF2B5EF4-FFF2-40B4-BE49-F238E27FC236}">
                <a16:creationId xmlns:a16="http://schemas.microsoft.com/office/drawing/2014/main" id="{A6D6B757-E890-24B6-E80E-EA47FFC65A7B}"/>
              </a:ext>
            </a:extLst>
          </p:cNvPr>
          <p:cNvGrpSpPr/>
          <p:nvPr/>
        </p:nvGrpSpPr>
        <p:grpSpPr>
          <a:xfrm>
            <a:off x="833859" y="2008479"/>
            <a:ext cx="4459694" cy="913679"/>
            <a:chOff x="649192" y="2140721"/>
            <a:chExt cx="4459694" cy="913679"/>
          </a:xfrm>
        </p:grpSpPr>
        <p:sp>
          <p:nvSpPr>
            <p:cNvPr id="22" name="TextBox 3">
              <a:extLst>
                <a:ext uri="{FF2B5EF4-FFF2-40B4-BE49-F238E27FC236}">
                  <a16:creationId xmlns:a16="http://schemas.microsoft.com/office/drawing/2014/main" id="{469176D8-49CB-F73B-DE7C-A6F8F2313255}"/>
                </a:ext>
              </a:extLst>
            </p:cNvPr>
            <p:cNvSpPr txBox="1"/>
            <p:nvPr/>
          </p:nvSpPr>
          <p:spPr>
            <a:xfrm>
              <a:off x="1206189" y="2140722"/>
              <a:ext cx="3902697" cy="369332"/>
            </a:xfrm>
            <a:prstGeom prst="rect">
              <a:avLst/>
            </a:prstGeom>
            <a:solidFill>
              <a:srgbClr val="F5846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25252"/>
                  </a:solidFill>
                  <a:latin typeface="Calibri" panose="020F0502020204030204" pitchFamily="34" charset="0"/>
                  <a:ea typeface="Calibri" panose="020F0502020204030204" pitchFamily="34" charset="0"/>
                  <a:cs typeface="Calibri" panose="020F0502020204030204" pitchFamily="34" charset="0"/>
                </a:rPr>
                <a:t>This is 18pt font and it passes at 3.11</a:t>
              </a:r>
            </a:p>
          </p:txBody>
        </p:sp>
        <p:sp>
          <p:nvSpPr>
            <p:cNvPr id="23" name="TextBox 5">
              <a:extLst>
                <a:ext uri="{FF2B5EF4-FFF2-40B4-BE49-F238E27FC236}">
                  <a16:creationId xmlns:a16="http://schemas.microsoft.com/office/drawing/2014/main" id="{09B1030A-5387-AD79-DD48-BB37BAD051B1}"/>
                </a:ext>
              </a:extLst>
            </p:cNvPr>
            <p:cNvSpPr txBox="1"/>
            <p:nvPr/>
          </p:nvSpPr>
          <p:spPr>
            <a:xfrm>
              <a:off x="1206189" y="2699545"/>
              <a:ext cx="3346515" cy="338554"/>
            </a:xfrm>
            <a:prstGeom prst="rect">
              <a:avLst/>
            </a:prstGeom>
            <a:solidFill>
              <a:srgbClr val="F5846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525252"/>
                  </a:solidFill>
                  <a:latin typeface="Calibri" panose="020F0502020204030204" pitchFamily="34" charset="0"/>
                  <a:ea typeface="Calibri" panose="020F0502020204030204" pitchFamily="34" charset="0"/>
                  <a:cs typeface="Calibri" panose="020F0502020204030204" pitchFamily="34" charset="0"/>
                </a:rPr>
                <a:t>This is 16pt font and it fails at 3.11</a:t>
              </a:r>
            </a:p>
          </p:txBody>
        </p:sp>
        <p:pic>
          <p:nvPicPr>
            <p:cNvPr id="32" name="Graphic 31" descr="Checkmark with solid fill">
              <a:extLst>
                <a:ext uri="{FF2B5EF4-FFF2-40B4-BE49-F238E27FC236}">
                  <a16:creationId xmlns:a16="http://schemas.microsoft.com/office/drawing/2014/main" id="{1F425C97-764E-F264-AA94-99D4CC6AE6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533" y="2140721"/>
              <a:ext cx="369333" cy="369333"/>
            </a:xfrm>
            <a:prstGeom prst="rect">
              <a:avLst/>
            </a:prstGeom>
          </p:spPr>
        </p:pic>
        <p:pic>
          <p:nvPicPr>
            <p:cNvPr id="40" name="Graphic 39" descr="'X' with solid fill">
              <a:extLst>
                <a:ext uri="{FF2B5EF4-FFF2-40B4-BE49-F238E27FC236}">
                  <a16:creationId xmlns:a16="http://schemas.microsoft.com/office/drawing/2014/main" id="{BAC99D11-F104-9546-761C-EA5B81C79D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192" y="2683243"/>
              <a:ext cx="371157" cy="371157"/>
            </a:xfrm>
            <a:prstGeom prst="rect">
              <a:avLst/>
            </a:prstGeom>
          </p:spPr>
        </p:pic>
      </p:grpSp>
      <p:grpSp>
        <p:nvGrpSpPr>
          <p:cNvPr id="42" name="Group 41" descr="Example 2 of 4 showing a two passes">
            <a:extLst>
              <a:ext uri="{FF2B5EF4-FFF2-40B4-BE49-F238E27FC236}">
                <a16:creationId xmlns:a16="http://schemas.microsoft.com/office/drawing/2014/main" id="{A698EDF4-22AF-530C-A6E0-A7CD06FAE463}"/>
              </a:ext>
            </a:extLst>
          </p:cNvPr>
          <p:cNvGrpSpPr/>
          <p:nvPr/>
        </p:nvGrpSpPr>
        <p:grpSpPr>
          <a:xfrm>
            <a:off x="6794114" y="2008478"/>
            <a:ext cx="4376364" cy="913680"/>
            <a:chOff x="6609447" y="2140720"/>
            <a:chExt cx="4376364" cy="913680"/>
          </a:xfrm>
        </p:grpSpPr>
        <p:sp>
          <p:nvSpPr>
            <p:cNvPr id="24" name="TextBox 7">
              <a:extLst>
                <a:ext uri="{FF2B5EF4-FFF2-40B4-BE49-F238E27FC236}">
                  <a16:creationId xmlns:a16="http://schemas.microsoft.com/office/drawing/2014/main" id="{3528D368-B0F5-7CF4-9E91-6386BBB5742E}"/>
                </a:ext>
              </a:extLst>
            </p:cNvPr>
            <p:cNvSpPr txBox="1"/>
            <p:nvPr/>
          </p:nvSpPr>
          <p:spPr>
            <a:xfrm>
              <a:off x="7083114" y="2140722"/>
              <a:ext cx="3902697" cy="369332"/>
            </a:xfrm>
            <a:prstGeom prst="rect">
              <a:avLst/>
            </a:prstGeom>
            <a:solidFill>
              <a:srgbClr val="FFB29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25252"/>
                  </a:solidFill>
                  <a:latin typeface="Calibri" panose="020F0502020204030204" pitchFamily="34" charset="0"/>
                  <a:ea typeface="Calibri" panose="020F0502020204030204" pitchFamily="34" charset="0"/>
                  <a:cs typeface="Calibri" panose="020F0502020204030204" pitchFamily="34" charset="0"/>
                </a:rPr>
                <a:t>This is 18pt font and it passes at 4.5:1</a:t>
              </a:r>
            </a:p>
          </p:txBody>
        </p:sp>
        <p:sp>
          <p:nvSpPr>
            <p:cNvPr id="25" name="TextBox 8">
              <a:extLst>
                <a:ext uri="{FF2B5EF4-FFF2-40B4-BE49-F238E27FC236}">
                  <a16:creationId xmlns:a16="http://schemas.microsoft.com/office/drawing/2014/main" id="{C0F7A567-1329-C786-B990-D3708DB12333}"/>
                </a:ext>
              </a:extLst>
            </p:cNvPr>
            <p:cNvSpPr txBox="1"/>
            <p:nvPr/>
          </p:nvSpPr>
          <p:spPr>
            <a:xfrm>
              <a:off x="7083114" y="2699545"/>
              <a:ext cx="3346515" cy="338554"/>
            </a:xfrm>
            <a:prstGeom prst="rect">
              <a:avLst/>
            </a:prstGeom>
            <a:solidFill>
              <a:srgbClr val="FFB29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525252"/>
                  </a:solidFill>
                  <a:latin typeface="Calibri" panose="020F0502020204030204" pitchFamily="34" charset="0"/>
                  <a:ea typeface="Calibri" panose="020F0502020204030204" pitchFamily="34" charset="0"/>
                  <a:cs typeface="Calibri" panose="020F0502020204030204" pitchFamily="34" charset="0"/>
                </a:rPr>
                <a:t>This is 16pt font and it passes at 4.5:1</a:t>
              </a:r>
            </a:p>
          </p:txBody>
        </p:sp>
        <p:pic>
          <p:nvPicPr>
            <p:cNvPr id="35" name="Graphic 34" descr="Checkmark with solid fill">
              <a:extLst>
                <a:ext uri="{FF2B5EF4-FFF2-40B4-BE49-F238E27FC236}">
                  <a16:creationId xmlns:a16="http://schemas.microsoft.com/office/drawing/2014/main" id="{709DA5C2-92D7-2DA2-70B8-BE777041E0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1272" y="2140720"/>
              <a:ext cx="369333" cy="369333"/>
            </a:xfrm>
            <a:prstGeom prst="rect">
              <a:avLst/>
            </a:prstGeom>
          </p:spPr>
        </p:pic>
        <p:pic>
          <p:nvPicPr>
            <p:cNvPr id="3" name="Graphic 2" descr="Checkmark with solid fill">
              <a:extLst>
                <a:ext uri="{FF2B5EF4-FFF2-40B4-BE49-F238E27FC236}">
                  <a16:creationId xmlns:a16="http://schemas.microsoft.com/office/drawing/2014/main" id="{09BA9689-5510-F34C-8162-7266867D2B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9447" y="2685067"/>
              <a:ext cx="369333" cy="369333"/>
            </a:xfrm>
            <a:prstGeom prst="rect">
              <a:avLst/>
            </a:prstGeom>
          </p:spPr>
        </p:pic>
      </p:grpSp>
      <p:grpSp>
        <p:nvGrpSpPr>
          <p:cNvPr id="43" name="Group 42" descr="Example 3 of 4 showing a pass and fail">
            <a:extLst>
              <a:ext uri="{FF2B5EF4-FFF2-40B4-BE49-F238E27FC236}">
                <a16:creationId xmlns:a16="http://schemas.microsoft.com/office/drawing/2014/main" id="{1D43579C-CCF4-16FA-40FD-A6B5E948F12C}"/>
              </a:ext>
            </a:extLst>
          </p:cNvPr>
          <p:cNvGrpSpPr/>
          <p:nvPr/>
        </p:nvGrpSpPr>
        <p:grpSpPr>
          <a:xfrm>
            <a:off x="838200" y="3682433"/>
            <a:ext cx="4455353" cy="928156"/>
            <a:chOff x="653533" y="3814675"/>
            <a:chExt cx="4455353" cy="928156"/>
          </a:xfrm>
        </p:grpSpPr>
        <p:sp>
          <p:nvSpPr>
            <p:cNvPr id="26" name="TextBox 4">
              <a:extLst>
                <a:ext uri="{FF2B5EF4-FFF2-40B4-BE49-F238E27FC236}">
                  <a16:creationId xmlns:a16="http://schemas.microsoft.com/office/drawing/2014/main" id="{1EAA142C-899F-8681-5EA6-53CC736A584E}"/>
                </a:ext>
              </a:extLst>
            </p:cNvPr>
            <p:cNvSpPr txBox="1"/>
            <p:nvPr/>
          </p:nvSpPr>
          <p:spPr>
            <a:xfrm>
              <a:off x="1206189" y="3819902"/>
              <a:ext cx="3902697" cy="369332"/>
            </a:xfrm>
            <a:prstGeom prst="rect">
              <a:avLst/>
            </a:prstGeom>
            <a:solidFill>
              <a:srgbClr val="6495ED"/>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233454"/>
                  </a:solidFill>
                  <a:latin typeface="Calibri" panose="020F0502020204030204" pitchFamily="34" charset="0"/>
                  <a:ea typeface="Calibri" panose="020F0502020204030204" pitchFamily="34" charset="0"/>
                  <a:cs typeface="Calibri" panose="020F0502020204030204" pitchFamily="34" charset="0"/>
                </a:rPr>
                <a:t>This is 18pt font and it passes at 4.2:1</a:t>
              </a:r>
            </a:p>
          </p:txBody>
        </p:sp>
        <p:sp>
          <p:nvSpPr>
            <p:cNvPr id="27" name="TextBox 6">
              <a:extLst>
                <a:ext uri="{FF2B5EF4-FFF2-40B4-BE49-F238E27FC236}">
                  <a16:creationId xmlns:a16="http://schemas.microsoft.com/office/drawing/2014/main" id="{26A53D22-0E73-F51C-1E53-E3AE6B4AFF98}"/>
                </a:ext>
              </a:extLst>
            </p:cNvPr>
            <p:cNvSpPr txBox="1"/>
            <p:nvPr/>
          </p:nvSpPr>
          <p:spPr>
            <a:xfrm>
              <a:off x="1206189" y="4378725"/>
              <a:ext cx="3346515" cy="338554"/>
            </a:xfrm>
            <a:prstGeom prst="rect">
              <a:avLst/>
            </a:prstGeom>
            <a:solidFill>
              <a:srgbClr val="6495ED"/>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233454"/>
                  </a:solidFill>
                  <a:latin typeface="Calibri" panose="020F0502020204030204" pitchFamily="34" charset="0"/>
                  <a:ea typeface="Calibri" panose="020F0502020204030204" pitchFamily="34" charset="0"/>
                  <a:cs typeface="Calibri" panose="020F0502020204030204" pitchFamily="34" charset="0"/>
                </a:rPr>
                <a:t>This is 16pt font and it fails at 4.2:1</a:t>
              </a:r>
            </a:p>
          </p:txBody>
        </p:sp>
        <p:pic>
          <p:nvPicPr>
            <p:cNvPr id="33" name="Graphic 32" descr="Checkmark with solid fill">
              <a:extLst>
                <a:ext uri="{FF2B5EF4-FFF2-40B4-BE49-F238E27FC236}">
                  <a16:creationId xmlns:a16="http://schemas.microsoft.com/office/drawing/2014/main" id="{9FB74535-80F0-8A57-0379-CA74E88258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533" y="3814675"/>
              <a:ext cx="369333" cy="369333"/>
            </a:xfrm>
            <a:prstGeom prst="rect">
              <a:avLst/>
            </a:prstGeom>
          </p:spPr>
        </p:pic>
        <p:pic>
          <p:nvPicPr>
            <p:cNvPr id="39" name="Graphic 38" descr="'X' with solid fill">
              <a:extLst>
                <a:ext uri="{FF2B5EF4-FFF2-40B4-BE49-F238E27FC236}">
                  <a16:creationId xmlns:a16="http://schemas.microsoft.com/office/drawing/2014/main" id="{F50841C2-76FB-3D71-BFF5-10DBD54B08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533" y="4373498"/>
              <a:ext cx="369333" cy="369333"/>
            </a:xfrm>
            <a:prstGeom prst="rect">
              <a:avLst/>
            </a:prstGeom>
          </p:spPr>
        </p:pic>
      </p:grpSp>
      <p:grpSp>
        <p:nvGrpSpPr>
          <p:cNvPr id="44" name="Group 43" descr="Example 4 of 4 showing two passes">
            <a:extLst>
              <a:ext uri="{FF2B5EF4-FFF2-40B4-BE49-F238E27FC236}">
                <a16:creationId xmlns:a16="http://schemas.microsoft.com/office/drawing/2014/main" id="{7B662CA1-D260-42A5-B654-61E289F6521A}"/>
              </a:ext>
            </a:extLst>
          </p:cNvPr>
          <p:cNvGrpSpPr/>
          <p:nvPr/>
        </p:nvGrpSpPr>
        <p:grpSpPr>
          <a:xfrm>
            <a:off x="6794113" y="3682432"/>
            <a:ext cx="4376365" cy="913680"/>
            <a:chOff x="6609446" y="3814674"/>
            <a:chExt cx="4376365" cy="913680"/>
          </a:xfrm>
        </p:grpSpPr>
        <p:sp>
          <p:nvSpPr>
            <p:cNvPr id="28" name="TextBox 13">
              <a:extLst>
                <a:ext uri="{FF2B5EF4-FFF2-40B4-BE49-F238E27FC236}">
                  <a16:creationId xmlns:a16="http://schemas.microsoft.com/office/drawing/2014/main" id="{5E3BCAB8-58F6-3EE3-47AE-C8321A5E8FC8}"/>
                </a:ext>
              </a:extLst>
            </p:cNvPr>
            <p:cNvSpPr txBox="1"/>
            <p:nvPr/>
          </p:nvSpPr>
          <p:spPr>
            <a:xfrm>
              <a:off x="7083114" y="3814675"/>
              <a:ext cx="3902697" cy="369332"/>
            </a:xfrm>
            <a:prstGeom prst="rect">
              <a:avLst/>
            </a:prstGeom>
            <a:solidFill>
              <a:srgbClr val="6495ED"/>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233454"/>
                  </a:solidFill>
                  <a:latin typeface="Calibri" panose="020F0502020204030204" pitchFamily="34" charset="0"/>
                  <a:ea typeface="Calibri" panose="020F0502020204030204" pitchFamily="34" charset="0"/>
                  <a:cs typeface="Calibri" panose="020F0502020204030204" pitchFamily="34" charset="0"/>
                </a:rPr>
                <a:t>This is 18pt font and it passes at 4.5:1</a:t>
              </a:r>
            </a:p>
          </p:txBody>
        </p:sp>
        <p:sp>
          <p:nvSpPr>
            <p:cNvPr id="29" name="TextBox 14">
              <a:extLst>
                <a:ext uri="{FF2B5EF4-FFF2-40B4-BE49-F238E27FC236}">
                  <a16:creationId xmlns:a16="http://schemas.microsoft.com/office/drawing/2014/main" id="{3F6FF5C0-3C32-F4E8-7923-DB580F23D1EF}"/>
                </a:ext>
              </a:extLst>
            </p:cNvPr>
            <p:cNvSpPr txBox="1"/>
            <p:nvPr/>
          </p:nvSpPr>
          <p:spPr>
            <a:xfrm>
              <a:off x="7083114" y="4373498"/>
              <a:ext cx="3346515" cy="338554"/>
            </a:xfrm>
            <a:prstGeom prst="rect">
              <a:avLst/>
            </a:prstGeom>
            <a:solidFill>
              <a:srgbClr val="6495ED"/>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112544"/>
                  </a:solidFill>
                  <a:latin typeface="Calibri" panose="020F0502020204030204" pitchFamily="34" charset="0"/>
                  <a:ea typeface="Calibri" panose="020F0502020204030204" pitchFamily="34" charset="0"/>
                  <a:cs typeface="Calibri" panose="020F0502020204030204" pitchFamily="34" charset="0"/>
                </a:rPr>
                <a:t>This is 16pt font and it passes at 4.5:1</a:t>
              </a:r>
            </a:p>
          </p:txBody>
        </p:sp>
        <p:pic>
          <p:nvPicPr>
            <p:cNvPr id="34" name="Graphic 33" descr="Checkmark with solid fill">
              <a:extLst>
                <a:ext uri="{FF2B5EF4-FFF2-40B4-BE49-F238E27FC236}">
                  <a16:creationId xmlns:a16="http://schemas.microsoft.com/office/drawing/2014/main" id="{A16A8414-3CA9-4D96-9BCF-80399600BD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1273" y="3814674"/>
              <a:ext cx="369333" cy="369333"/>
            </a:xfrm>
            <a:prstGeom prst="rect">
              <a:avLst/>
            </a:prstGeom>
          </p:spPr>
        </p:pic>
        <p:pic>
          <p:nvPicPr>
            <p:cNvPr id="4" name="Graphic 3" descr="Checkmark with solid fill">
              <a:extLst>
                <a:ext uri="{FF2B5EF4-FFF2-40B4-BE49-F238E27FC236}">
                  <a16:creationId xmlns:a16="http://schemas.microsoft.com/office/drawing/2014/main" id="{B22C716E-C8E5-FE5D-DD44-DBBE43671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9446" y="4359021"/>
              <a:ext cx="369333" cy="369333"/>
            </a:xfrm>
            <a:prstGeom prst="rect">
              <a:avLst/>
            </a:prstGeom>
          </p:spPr>
        </p:pic>
      </p:grpSp>
      <p:sp>
        <p:nvSpPr>
          <p:cNvPr id="30" name="Half Frame 29">
            <a:extLst>
              <a:ext uri="{FF2B5EF4-FFF2-40B4-BE49-F238E27FC236}">
                <a16:creationId xmlns:a16="http://schemas.microsoft.com/office/drawing/2014/main" id="{17C426E5-C42F-77D2-50DE-AA4AF3BB16B1}"/>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Isosceles Triangle 4">
            <a:extLst>
              <a:ext uri="{FF2B5EF4-FFF2-40B4-BE49-F238E27FC236}">
                <a16:creationId xmlns:a16="http://schemas.microsoft.com/office/drawing/2014/main" id="{3AB05C38-D8F0-6670-020C-0F32A5186529}"/>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8175FD91-E8AD-BCC1-6CE8-823115E23434}"/>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12913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ACAC8-C44C-0DD5-6BE5-F490EA5D4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8ADDB-C9DD-66C6-483F-E2267027A2B2}"/>
              </a:ext>
            </a:extLst>
          </p:cNvPr>
          <p:cNvSpPr>
            <a:spLocks noGrp="1"/>
          </p:cNvSpPr>
          <p:nvPr>
            <p:ph type="title"/>
          </p:nvPr>
        </p:nvSpPr>
        <p:spPr/>
        <p:txBody>
          <a:bodyPr/>
          <a:lstStyle/>
          <a:p>
            <a:r>
              <a:rPr lang="en-US">
                <a:latin typeface="Candara" panose="020E0502030303020204" pitchFamily="34" charset="0"/>
              </a:rPr>
              <a:t>Text on Images: Do’s and Don’t</a:t>
            </a:r>
          </a:p>
        </p:txBody>
      </p:sp>
      <p:pic>
        <p:nvPicPr>
          <p:cNvPr id="6" name="Picture 5" descr="Comparing two images with text overlay, the first image is darkened so the text is accessible while the second image is bright and the text is not accessible.">
            <a:extLst>
              <a:ext uri="{FF2B5EF4-FFF2-40B4-BE49-F238E27FC236}">
                <a16:creationId xmlns:a16="http://schemas.microsoft.com/office/drawing/2014/main" id="{112D05BB-1AE7-EC0D-3822-00E2A06D3E58}"/>
              </a:ext>
            </a:extLst>
          </p:cNvPr>
          <p:cNvPicPr>
            <a:picLocks noChangeAspect="1"/>
          </p:cNvPicPr>
          <p:nvPr/>
        </p:nvPicPr>
        <p:blipFill>
          <a:blip r:embed="rId3"/>
          <a:stretch>
            <a:fillRect/>
          </a:stretch>
        </p:blipFill>
        <p:spPr>
          <a:xfrm>
            <a:off x="838200" y="1787738"/>
            <a:ext cx="5038446" cy="3698661"/>
          </a:xfrm>
          <a:prstGeom prst="rect">
            <a:avLst/>
          </a:prstGeom>
        </p:spPr>
      </p:pic>
      <p:pic>
        <p:nvPicPr>
          <p:cNvPr id="7" name="Picture 6" descr="Comparing two images with text overlay, the first image has a solid dark background so the text is accessible while the second image is does not have a dark background and the text is not accessible.">
            <a:extLst>
              <a:ext uri="{FF2B5EF4-FFF2-40B4-BE49-F238E27FC236}">
                <a16:creationId xmlns:a16="http://schemas.microsoft.com/office/drawing/2014/main" id="{DF6807A0-90C0-24FF-3481-331E7DBE9D38}"/>
              </a:ext>
            </a:extLst>
          </p:cNvPr>
          <p:cNvPicPr>
            <a:picLocks noChangeAspect="1"/>
          </p:cNvPicPr>
          <p:nvPr/>
        </p:nvPicPr>
        <p:blipFill>
          <a:blip r:embed="rId4"/>
          <a:stretch>
            <a:fillRect/>
          </a:stretch>
        </p:blipFill>
        <p:spPr>
          <a:xfrm>
            <a:off x="6277518" y="1787739"/>
            <a:ext cx="5038446" cy="3690534"/>
          </a:xfrm>
          <a:prstGeom prst="rect">
            <a:avLst/>
          </a:prstGeom>
        </p:spPr>
      </p:pic>
      <p:sp>
        <p:nvSpPr>
          <p:cNvPr id="8" name="TextBox 3">
            <a:extLst>
              <a:ext uri="{FF2B5EF4-FFF2-40B4-BE49-F238E27FC236}">
                <a16:creationId xmlns:a16="http://schemas.microsoft.com/office/drawing/2014/main" id="{12BC78C3-E442-9043-D037-E55FC5033033}"/>
              </a:ext>
            </a:extLst>
          </p:cNvPr>
          <p:cNvSpPr txBox="1"/>
          <p:nvPr/>
        </p:nvSpPr>
        <p:spPr>
          <a:xfrm>
            <a:off x="838200" y="5733694"/>
            <a:ext cx="822373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alibri" panose="020F0502020204030204" pitchFamily="34" charset="0"/>
                <a:ea typeface="Calibri" panose="020F0502020204030204" pitchFamily="34" charset="0"/>
                <a:cs typeface="Calibri" panose="020F0502020204030204" pitchFamily="34" charset="0"/>
              </a:rPr>
              <a:t>Source: https://www.smashingmagazine.com/2023/08/designing-accessible-text-over-images-part1/</a:t>
            </a:r>
          </a:p>
        </p:txBody>
      </p:sp>
      <p:sp>
        <p:nvSpPr>
          <p:cNvPr id="10" name="Half Frame 9">
            <a:extLst>
              <a:ext uri="{FF2B5EF4-FFF2-40B4-BE49-F238E27FC236}">
                <a16:creationId xmlns:a16="http://schemas.microsoft.com/office/drawing/2014/main" id="{63036AF3-642B-6094-A297-159CC2504A6E}"/>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Isosceles Triangle 2">
            <a:extLst>
              <a:ext uri="{FF2B5EF4-FFF2-40B4-BE49-F238E27FC236}">
                <a16:creationId xmlns:a16="http://schemas.microsoft.com/office/drawing/2014/main" id="{94A57FD5-3A96-98B1-1688-C87485033A86}"/>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D94096D2-422D-83AF-2ED5-2BE4845CD113}"/>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75763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829E1-79BA-FEC0-CD31-15291A255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2D276-8D8F-5B68-4FD3-FB2B103C42F8}"/>
              </a:ext>
            </a:extLst>
          </p:cNvPr>
          <p:cNvSpPr>
            <a:spLocks noGrp="1"/>
          </p:cNvSpPr>
          <p:nvPr>
            <p:ph type="title"/>
          </p:nvPr>
        </p:nvSpPr>
        <p:spPr/>
        <p:txBody>
          <a:bodyPr/>
          <a:lstStyle/>
          <a:p>
            <a:r>
              <a:rPr lang="en-US">
                <a:latin typeface="Candara" panose="020E0502030303020204" pitchFamily="34" charset="0"/>
              </a:rPr>
              <a:t>Text on Images: Examples</a:t>
            </a:r>
          </a:p>
        </p:txBody>
      </p:sp>
      <p:pic>
        <p:nvPicPr>
          <p:cNvPr id="3" name="Picture 2" descr="Screenshot of a website where the text overlay on an image is accessible because the image is blurred and a bit darker.">
            <a:extLst>
              <a:ext uri="{FF2B5EF4-FFF2-40B4-BE49-F238E27FC236}">
                <a16:creationId xmlns:a16="http://schemas.microsoft.com/office/drawing/2014/main" id="{32211FF1-0C9B-094D-3ED6-80CC4226AB48}"/>
              </a:ext>
            </a:extLst>
          </p:cNvPr>
          <p:cNvPicPr>
            <a:picLocks noChangeAspect="1"/>
          </p:cNvPicPr>
          <p:nvPr/>
        </p:nvPicPr>
        <p:blipFill>
          <a:blip r:embed="rId3"/>
          <a:stretch>
            <a:fillRect/>
          </a:stretch>
        </p:blipFill>
        <p:spPr>
          <a:xfrm>
            <a:off x="837212" y="1789823"/>
            <a:ext cx="5338601" cy="3122578"/>
          </a:xfrm>
          <a:prstGeom prst="rect">
            <a:avLst/>
          </a:prstGeom>
          <a:ln>
            <a:noFill/>
          </a:ln>
          <a:effectLst>
            <a:outerShdw blurRad="292100" dist="139700" dir="2700000" algn="tl" rotWithShape="0">
              <a:srgbClr val="333333">
                <a:alpha val="65000"/>
              </a:srgbClr>
            </a:outerShdw>
          </a:effectLst>
        </p:spPr>
      </p:pic>
      <p:pic>
        <p:nvPicPr>
          <p:cNvPr id="4" name="Picture 3" descr="Screenshot of a website where the text overlay on an image is accessible because the text is strategically placed where it is visible.">
            <a:extLst>
              <a:ext uri="{FF2B5EF4-FFF2-40B4-BE49-F238E27FC236}">
                <a16:creationId xmlns:a16="http://schemas.microsoft.com/office/drawing/2014/main" id="{E087A7AD-2544-D28C-547F-EC3D867B785C}"/>
              </a:ext>
            </a:extLst>
          </p:cNvPr>
          <p:cNvPicPr>
            <a:picLocks noChangeAspect="1"/>
          </p:cNvPicPr>
          <p:nvPr/>
        </p:nvPicPr>
        <p:blipFill>
          <a:blip r:embed="rId4"/>
          <a:stretch>
            <a:fillRect/>
          </a:stretch>
        </p:blipFill>
        <p:spPr>
          <a:xfrm>
            <a:off x="5737895" y="2364053"/>
            <a:ext cx="5338600" cy="3176397"/>
          </a:xfrm>
          <a:prstGeom prst="rect">
            <a:avLst/>
          </a:prstGeom>
          <a:ln>
            <a:noFill/>
          </a:ln>
          <a:effectLst>
            <a:outerShdw blurRad="292100" dist="139700" dir="2700000" algn="tl" rotWithShape="0">
              <a:srgbClr val="333333">
                <a:alpha val="65000"/>
              </a:srgbClr>
            </a:outerShdw>
          </a:effectLst>
        </p:spPr>
      </p:pic>
      <p:sp>
        <p:nvSpPr>
          <p:cNvPr id="5" name="TextBox 3">
            <a:extLst>
              <a:ext uri="{FF2B5EF4-FFF2-40B4-BE49-F238E27FC236}">
                <a16:creationId xmlns:a16="http://schemas.microsoft.com/office/drawing/2014/main" id="{9C36F263-FBF7-DEA7-57F9-597F7372E95E}"/>
              </a:ext>
            </a:extLst>
          </p:cNvPr>
          <p:cNvSpPr txBox="1"/>
          <p:nvPr/>
        </p:nvSpPr>
        <p:spPr>
          <a:xfrm>
            <a:off x="838200" y="5733694"/>
            <a:ext cx="822373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Calibri" panose="020F0502020204030204" pitchFamily="34" charset="0"/>
                <a:ea typeface="Calibri" panose="020F0502020204030204" pitchFamily="34" charset="0"/>
                <a:cs typeface="Calibri" panose="020F0502020204030204" pitchFamily="34" charset="0"/>
              </a:rPr>
              <a:t>Source: https://www.smashingmagazine.com/2023/08/designing-accessible-text-over-images-part1/</a:t>
            </a:r>
          </a:p>
        </p:txBody>
      </p:sp>
      <p:sp>
        <p:nvSpPr>
          <p:cNvPr id="8" name="Half Frame 7">
            <a:extLst>
              <a:ext uri="{FF2B5EF4-FFF2-40B4-BE49-F238E27FC236}">
                <a16:creationId xmlns:a16="http://schemas.microsoft.com/office/drawing/2014/main" id="{5B9453F8-EA2C-A9FA-436B-02B0A322797A}"/>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4530C88A-8ADF-72AA-3D1B-EF84FBB37726}"/>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68FE4DE4-EF24-2A12-CDCC-D6FD84574BA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79931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C102E-A6B9-F564-E158-97BD0CC4F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58A36-F705-9AF7-0457-D237FBEE608A}"/>
              </a:ext>
            </a:extLst>
          </p:cNvPr>
          <p:cNvSpPr>
            <a:spLocks noGrp="1"/>
          </p:cNvSpPr>
          <p:nvPr>
            <p:ph type="title"/>
          </p:nvPr>
        </p:nvSpPr>
        <p:spPr/>
        <p:txBody>
          <a:bodyPr>
            <a:normAutofit fontScale="90000"/>
          </a:bodyPr>
          <a:lstStyle/>
          <a:p>
            <a:r>
              <a:rPr lang="en-US">
                <a:latin typeface="Candara" panose="020E0502030303020204" pitchFamily="34" charset="0"/>
              </a:rPr>
              <a:t>Contrast Checker Tools</a:t>
            </a:r>
          </a:p>
        </p:txBody>
      </p:sp>
      <p:sp>
        <p:nvSpPr>
          <p:cNvPr id="3" name="Text Placeholder 2">
            <a:extLst>
              <a:ext uri="{FF2B5EF4-FFF2-40B4-BE49-F238E27FC236}">
                <a16:creationId xmlns:a16="http://schemas.microsoft.com/office/drawing/2014/main" id="{DA0A581E-4C98-CDBC-E9AB-4D4321DE56AB}"/>
              </a:ext>
            </a:extLst>
          </p:cNvPr>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Online Resources</a:t>
            </a:r>
          </a:p>
        </p:txBody>
      </p:sp>
      <p:sp>
        <p:nvSpPr>
          <p:cNvPr id="4" name="Block Arc 3">
            <a:extLst>
              <a:ext uri="{FF2B5EF4-FFF2-40B4-BE49-F238E27FC236}">
                <a16:creationId xmlns:a16="http://schemas.microsoft.com/office/drawing/2014/main" id="{AAE47D30-1F88-D7B0-249E-C007CA7F6837}"/>
              </a:ext>
              <a:ext uri="{C183D7F6-B498-43B3-948B-1728B52AA6E4}">
                <adec:decorative xmlns:adec="http://schemas.microsoft.com/office/drawing/2017/decorative" val="1"/>
              </a:ext>
            </a:extLst>
          </p:cNvPr>
          <p:cNvSpPr/>
          <p:nvPr/>
        </p:nvSpPr>
        <p:spPr>
          <a:xfrm rot="2092291">
            <a:off x="-907136" y="5444699"/>
            <a:ext cx="2846329" cy="1534466"/>
          </a:xfrm>
          <a:prstGeom prst="blockArc">
            <a:avLst>
              <a:gd name="adj1" fmla="val 10240397"/>
              <a:gd name="adj2" fmla="val 2249766"/>
              <a:gd name="adj3" fmla="val 147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461BAA52-54A8-561D-8B40-CA4013A9C288}"/>
              </a:ext>
              <a:ext uri="{C183D7F6-B498-43B3-948B-1728B52AA6E4}">
                <adec:decorative xmlns:adec="http://schemas.microsoft.com/office/drawing/2017/decorative" val="1"/>
              </a:ext>
            </a:extLst>
          </p:cNvPr>
          <p:cNvSpPr/>
          <p:nvPr/>
        </p:nvSpPr>
        <p:spPr>
          <a:xfrm>
            <a:off x="9860437" y="6502987"/>
            <a:ext cx="1904214" cy="782424"/>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Graphic 5">
            <a:extLst>
              <a:ext uri="{FF2B5EF4-FFF2-40B4-BE49-F238E27FC236}">
                <a16:creationId xmlns:a16="http://schemas.microsoft.com/office/drawing/2014/main" id="{021F5220-B944-BAA5-6D0F-B22B15630B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437" y="576574"/>
            <a:ext cx="1555423" cy="1555423"/>
          </a:xfrm>
          <a:prstGeom prst="rect">
            <a:avLst/>
          </a:prstGeom>
        </p:spPr>
      </p:pic>
    </p:spTree>
    <p:extLst>
      <p:ext uri="{BB962C8B-B14F-4D97-AF65-F5344CB8AC3E}">
        <p14:creationId xmlns:p14="http://schemas.microsoft.com/office/powerpoint/2010/main" val="351169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E5FC-A21E-D947-1976-5F004AFADF7A}"/>
              </a:ext>
            </a:extLst>
          </p:cNvPr>
          <p:cNvSpPr>
            <a:spLocks noGrp="1"/>
          </p:cNvSpPr>
          <p:nvPr>
            <p:ph type="title"/>
          </p:nvPr>
        </p:nvSpPr>
        <p:spPr/>
        <p:txBody>
          <a:bodyPr/>
          <a:lstStyle/>
          <a:p>
            <a:r>
              <a:rPr lang="en-US" sz="4400">
                <a:latin typeface="Candara" panose="020E0502030303020204" pitchFamily="34" charset="0"/>
              </a:rPr>
              <a:t>Tools for Color Contrast</a:t>
            </a:r>
          </a:p>
        </p:txBody>
      </p:sp>
      <p:sp>
        <p:nvSpPr>
          <p:cNvPr id="4" name="Text Placeholder 3">
            <a:extLst>
              <a:ext uri="{FF2B5EF4-FFF2-40B4-BE49-F238E27FC236}">
                <a16:creationId xmlns:a16="http://schemas.microsoft.com/office/drawing/2014/main" id="{85958935-B8F0-C4CE-9EDE-5E3A6D6A4E1D}"/>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2400" err="1">
                <a:latin typeface="Calibri" panose="020F0502020204030204" pitchFamily="34" charset="0"/>
                <a:ea typeface="Calibri" panose="020F0502020204030204" pitchFamily="34" charset="0"/>
                <a:cs typeface="Calibri" panose="020F0502020204030204" pitchFamily="34" charset="0"/>
                <a:hlinkClick r:id="rId3"/>
              </a:rPr>
              <a:t>WebAIM</a:t>
            </a:r>
            <a:r>
              <a:rPr lang="en-US" sz="2400">
                <a:latin typeface="Calibri" panose="020F0502020204030204" pitchFamily="34" charset="0"/>
                <a:ea typeface="Calibri" panose="020F0502020204030204" pitchFamily="34" charset="0"/>
                <a:cs typeface="Calibri" panose="020F0502020204030204" pitchFamily="34" charset="0"/>
                <a:hlinkClick r:id="rId3"/>
              </a:rPr>
              <a:t> Website</a:t>
            </a:r>
            <a:endParaRPr lang="en-US" sz="240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hlinkClick r:id="rId4"/>
              </a:rPr>
              <a:t>Contrast Grid</a:t>
            </a:r>
            <a:endParaRPr lang="en-US" sz="240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err="1">
                <a:latin typeface="Calibri" panose="020F0502020204030204" pitchFamily="34" charset="0"/>
                <a:ea typeface="Calibri" panose="020F0502020204030204" pitchFamily="34" charset="0"/>
                <a:cs typeface="Calibri" panose="020F0502020204030204" pitchFamily="34" charset="0"/>
                <a:hlinkClick r:id="rId5"/>
              </a:rPr>
              <a:t>Colour</a:t>
            </a:r>
            <a:r>
              <a:rPr lang="en-US" sz="2400">
                <a:latin typeface="Calibri" panose="020F0502020204030204" pitchFamily="34" charset="0"/>
                <a:ea typeface="Calibri" panose="020F0502020204030204" pitchFamily="34" charset="0"/>
                <a:cs typeface="Calibri" panose="020F0502020204030204" pitchFamily="34" charset="0"/>
                <a:hlinkClick r:id="rId5"/>
              </a:rPr>
              <a:t> Contrast </a:t>
            </a:r>
            <a:r>
              <a:rPr lang="en-US" sz="2400" err="1">
                <a:latin typeface="Calibri" panose="020F0502020204030204" pitchFamily="34" charset="0"/>
                <a:ea typeface="Calibri" panose="020F0502020204030204" pitchFamily="34" charset="0"/>
                <a:cs typeface="Calibri" panose="020F0502020204030204" pitchFamily="34" charset="0"/>
                <a:hlinkClick r:id="rId5"/>
              </a:rPr>
              <a:t>Analyser</a:t>
            </a:r>
            <a:endParaRPr lang="en-US" sz="240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hlinkClick r:id="rId6"/>
              </a:rPr>
              <a:t>Color Contrast Pal</a:t>
            </a:r>
            <a:endParaRPr lang="en-US" sz="240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err="1">
                <a:latin typeface="Calibri" panose="020F0502020204030204" pitchFamily="34" charset="0"/>
                <a:ea typeface="Calibri" panose="020F0502020204030204" pitchFamily="34" charset="0"/>
                <a:cs typeface="Calibri" panose="020F0502020204030204" pitchFamily="34" charset="0"/>
                <a:hlinkClick r:id="rId7"/>
              </a:rPr>
              <a:t>Coolors</a:t>
            </a:r>
            <a:endParaRPr lang="en-US" sz="240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Browser Extensions such as </a:t>
            </a:r>
            <a:r>
              <a:rPr lang="en-US" sz="2400">
                <a:latin typeface="Calibri" panose="020F0502020204030204" pitchFamily="34" charset="0"/>
                <a:ea typeface="Calibri" panose="020F0502020204030204" pitchFamily="34" charset="0"/>
                <a:cs typeface="Calibri" panose="020F0502020204030204" pitchFamily="34" charset="0"/>
                <a:hlinkClick r:id="rId8"/>
              </a:rPr>
              <a:t>Web Disability Simulator</a:t>
            </a:r>
            <a:endParaRPr lang="en-US" sz="2400">
              <a:latin typeface="Calibri" panose="020F0502020204030204" pitchFamily="34" charset="0"/>
              <a:ea typeface="Calibri" panose="020F0502020204030204" pitchFamily="34" charset="0"/>
              <a:cs typeface="Calibri" panose="020F0502020204030204" pitchFamily="34" charset="0"/>
            </a:endParaRPr>
          </a:p>
        </p:txBody>
      </p:sp>
      <p:pic>
        <p:nvPicPr>
          <p:cNvPr id="1030" name="Picture 6">
            <a:extLst>
              <a:ext uri="{FF2B5EF4-FFF2-40B4-BE49-F238E27FC236}">
                <a16:creationId xmlns:a16="http://schemas.microsoft.com/office/drawing/2014/main" id="{85C60ECC-55D4-471A-2395-18396246B62A}"/>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2050" y="1189957"/>
            <a:ext cx="6857392" cy="3963068"/>
          </a:xfrm>
          <a:prstGeom prst="rect">
            <a:avLst/>
          </a:prstGeom>
          <a:noFill/>
          <a:extLst>
            <a:ext uri="{909E8E84-426E-40DD-AFC4-6F175D3DCCD1}">
              <a14:hiddenFill xmlns:a14="http://schemas.microsoft.com/office/drawing/2010/main">
                <a:solidFill>
                  <a:srgbClr val="FFFFFF"/>
                </a:solidFill>
              </a14:hiddenFill>
            </a:ext>
          </a:extLst>
        </p:spPr>
      </p:pic>
      <p:sp>
        <p:nvSpPr>
          <p:cNvPr id="3" name="Half Frame 2">
            <a:extLst>
              <a:ext uri="{FF2B5EF4-FFF2-40B4-BE49-F238E27FC236}">
                <a16:creationId xmlns:a16="http://schemas.microsoft.com/office/drawing/2014/main" id="{C77F77AD-3F66-7029-6F3B-499C03272DC1}"/>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08E9F819-76AB-046E-C1ED-E8DBA8906931}"/>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8CF3372-8340-AF47-8D87-ABA7C23F04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97245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19AD1-4A8A-398E-B799-C9707FFCB4A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4856A59-EA08-E944-2850-11D43193C24F}"/>
              </a:ext>
            </a:extLst>
          </p:cNvPr>
          <p:cNvSpPr>
            <a:spLocks noGrp="1"/>
          </p:cNvSpPr>
          <p:nvPr>
            <p:ph type="title"/>
          </p:nvPr>
        </p:nvSpPr>
        <p:spPr/>
        <p:txBody>
          <a:bodyPr>
            <a:normAutofit/>
          </a:bodyPr>
          <a:lstStyle/>
          <a:p>
            <a:r>
              <a:rPr lang="en-US">
                <a:latin typeface="Candara" panose="020E0502030303020204" pitchFamily="34" charset="0"/>
              </a:rPr>
              <a:t>Accessibility Checkers</a:t>
            </a:r>
          </a:p>
        </p:txBody>
      </p:sp>
      <p:sp>
        <p:nvSpPr>
          <p:cNvPr id="2" name="Text Placeholder 1">
            <a:extLst>
              <a:ext uri="{FF2B5EF4-FFF2-40B4-BE49-F238E27FC236}">
                <a16:creationId xmlns:a16="http://schemas.microsoft.com/office/drawing/2014/main" id="{5610BD11-0E37-5923-32D1-66A935C68141}"/>
              </a:ext>
            </a:extLst>
          </p:cNvPr>
          <p:cNvSpPr>
            <a:spLocks noGrp="1"/>
          </p:cNvSpPr>
          <p:nvPr>
            <p:ph type="body" idx="1"/>
          </p:nvPr>
        </p:nvSpPr>
        <p:spPr>
          <a:xfrm>
            <a:off x="839788" y="1681163"/>
            <a:ext cx="5157787" cy="477331"/>
          </a:xfrm>
        </p:spPr>
        <p:txBody>
          <a:bodyPr>
            <a:normAutofit lnSpcReduction="10000"/>
          </a:bodyPr>
          <a:lstStyle/>
          <a:p>
            <a:pPr>
              <a:lnSpc>
                <a:spcPct val="100000"/>
              </a:lnSpc>
            </a:pPr>
            <a:r>
              <a:rPr lang="en-US">
                <a:latin typeface="Candara" panose="020E0502030303020204" pitchFamily="34" charset="0"/>
              </a:rPr>
              <a:t>Word &amp; PowerPoint</a:t>
            </a:r>
          </a:p>
        </p:txBody>
      </p:sp>
      <p:sp>
        <p:nvSpPr>
          <p:cNvPr id="3" name="Content Placeholder 2">
            <a:extLst>
              <a:ext uri="{FF2B5EF4-FFF2-40B4-BE49-F238E27FC236}">
                <a16:creationId xmlns:a16="http://schemas.microsoft.com/office/drawing/2014/main" id="{FF0A37C0-F65B-6873-F909-9C5819F75E2D}"/>
              </a:ext>
            </a:extLst>
          </p:cNvPr>
          <p:cNvSpPr>
            <a:spLocks noGrp="1"/>
          </p:cNvSpPr>
          <p:nvPr>
            <p:ph sz="half" idx="2"/>
          </p:nvPr>
        </p:nvSpPr>
        <p:spPr>
          <a:xfrm>
            <a:off x="839788" y="2360959"/>
            <a:ext cx="5157787" cy="3642712"/>
          </a:xfrm>
        </p:spPr>
        <p:txBody>
          <a:bodyPr>
            <a:normAutofit/>
          </a:bodyPr>
          <a:lstStyle/>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Microsoft Office Accessibility Tool</a:t>
            </a:r>
          </a:p>
          <a:p>
            <a:pPr lvl="1">
              <a:lnSpc>
                <a:spcPct val="100000"/>
              </a:lnSpc>
            </a:pPr>
            <a:r>
              <a:rPr lang="en-US" sz="2000" b="1">
                <a:latin typeface="Calibri" panose="020F0502020204030204" pitchFamily="34" charset="0"/>
                <a:ea typeface="Calibri" panose="020F0502020204030204" pitchFamily="34" charset="0"/>
                <a:cs typeface="Calibri" panose="020F0502020204030204" pitchFamily="34" charset="0"/>
              </a:rPr>
              <a:t>Review &gt; Check Accessibility</a:t>
            </a:r>
          </a:p>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Blackboard Ally (</a:t>
            </a:r>
            <a:r>
              <a:rPr lang="en-US" err="1">
                <a:latin typeface="Calibri" panose="020F0502020204030204" pitchFamily="34" charset="0"/>
                <a:ea typeface="Calibri" panose="020F0502020204030204" pitchFamily="34" charset="0"/>
                <a:cs typeface="Calibri" panose="020F0502020204030204" pitchFamily="34" charset="0"/>
              </a:rPr>
              <a:t>HuskyCT</a:t>
            </a:r>
            <a:r>
              <a:rPr lang="en-US">
                <a:latin typeface="Calibri" panose="020F0502020204030204" pitchFamily="34" charset="0"/>
                <a:ea typeface="Calibri" panose="020F0502020204030204" pitchFamily="34" charset="0"/>
                <a:cs typeface="Calibri" panose="020F0502020204030204" pitchFamily="34" charset="0"/>
              </a:rPr>
              <a:t>)</a:t>
            </a:r>
          </a:p>
          <a:p>
            <a:pPr lvl="1">
              <a:lnSpc>
                <a:spcPct val="100000"/>
              </a:lnSpc>
            </a:pPr>
            <a:r>
              <a:rPr lang="en-US" sz="2000">
                <a:latin typeface="Calibri" panose="020F0502020204030204" pitchFamily="34" charset="0"/>
                <a:ea typeface="Calibri" panose="020F0502020204030204" pitchFamily="34" charset="0"/>
                <a:cs typeface="Calibri" panose="020F0502020204030204" pitchFamily="34" charset="0"/>
              </a:rPr>
              <a:t>For access to a </a:t>
            </a:r>
            <a:r>
              <a:rPr lang="en-US" sz="2000" err="1">
                <a:latin typeface="Calibri" panose="020F0502020204030204" pitchFamily="34" charset="0"/>
                <a:ea typeface="Calibri" panose="020F0502020204030204" pitchFamily="34" charset="0"/>
                <a:cs typeface="Calibri" panose="020F0502020204030204" pitchFamily="34" charset="0"/>
              </a:rPr>
              <a:t>HuskyCT</a:t>
            </a:r>
            <a:r>
              <a:rPr lang="en-US" sz="2000">
                <a:latin typeface="Calibri" panose="020F0502020204030204" pitchFamily="34" charset="0"/>
                <a:ea typeface="Calibri" panose="020F0502020204030204" pitchFamily="34" charset="0"/>
                <a:cs typeface="Calibri" panose="020F0502020204030204" pitchFamily="34" charset="0"/>
              </a:rPr>
              <a:t> course, email </a:t>
            </a:r>
            <a:r>
              <a:rPr lang="en-US" sz="2000">
                <a:latin typeface="Calibri" panose="020F0502020204030204" pitchFamily="34" charset="0"/>
                <a:ea typeface="Calibri" panose="020F0502020204030204" pitchFamily="34" charset="0"/>
                <a:cs typeface="Calibri" panose="020F0502020204030204" pitchFamily="34" charset="0"/>
                <a:hlinkClick r:id="rId3"/>
              </a:rPr>
              <a:t>karen.skudlarek@uconn.edu</a:t>
            </a:r>
            <a:r>
              <a:rPr lang="en-US" sz="2000">
                <a:latin typeface="Calibri" panose="020F0502020204030204" pitchFamily="34" charset="0"/>
                <a:ea typeface="Calibri" panose="020F0502020204030204" pitchFamily="34" charset="0"/>
                <a:cs typeface="Calibri" panose="020F0502020204030204" pitchFamily="34" charset="0"/>
              </a:rPr>
              <a:t>.</a:t>
            </a:r>
          </a:p>
        </p:txBody>
      </p:sp>
      <p:sp>
        <p:nvSpPr>
          <p:cNvPr id="4" name="Text Placeholder 3">
            <a:extLst>
              <a:ext uri="{FF2B5EF4-FFF2-40B4-BE49-F238E27FC236}">
                <a16:creationId xmlns:a16="http://schemas.microsoft.com/office/drawing/2014/main" id="{074A4A22-A94A-2AFB-2855-83878E233419}"/>
              </a:ext>
            </a:extLst>
          </p:cNvPr>
          <p:cNvSpPr>
            <a:spLocks noGrp="1"/>
          </p:cNvSpPr>
          <p:nvPr>
            <p:ph type="body" sz="quarter" idx="3"/>
          </p:nvPr>
        </p:nvSpPr>
        <p:spPr>
          <a:xfrm>
            <a:off x="6172200" y="1681163"/>
            <a:ext cx="5183188" cy="477331"/>
          </a:xfrm>
        </p:spPr>
        <p:txBody>
          <a:bodyPr>
            <a:normAutofit lnSpcReduction="10000"/>
          </a:bodyPr>
          <a:lstStyle/>
          <a:p>
            <a:pPr>
              <a:lnSpc>
                <a:spcPct val="100000"/>
              </a:lnSpc>
            </a:pPr>
            <a:r>
              <a:rPr lang="en-US">
                <a:latin typeface="Candara" panose="020E0502030303020204" pitchFamily="34" charset="0"/>
              </a:rPr>
              <a:t>Websites</a:t>
            </a:r>
          </a:p>
        </p:txBody>
      </p:sp>
      <p:sp>
        <p:nvSpPr>
          <p:cNvPr id="5" name="Content Placeholder 4">
            <a:extLst>
              <a:ext uri="{FF2B5EF4-FFF2-40B4-BE49-F238E27FC236}">
                <a16:creationId xmlns:a16="http://schemas.microsoft.com/office/drawing/2014/main" id="{C9954F41-C254-09E5-2617-4D6F28DD80EA}"/>
              </a:ext>
            </a:extLst>
          </p:cNvPr>
          <p:cNvSpPr>
            <a:spLocks noGrp="1"/>
          </p:cNvSpPr>
          <p:nvPr>
            <p:ph sz="quarter" idx="4"/>
          </p:nvPr>
        </p:nvSpPr>
        <p:spPr>
          <a:xfrm>
            <a:off x="6172200" y="2360959"/>
            <a:ext cx="5183188" cy="3642712"/>
          </a:xfrm>
        </p:spPr>
        <p:txBody>
          <a:bodyPr>
            <a:normAutofit/>
          </a:bodyPr>
          <a:lstStyle/>
          <a:p>
            <a:pPr>
              <a:lnSpc>
                <a:spcPct val="100000"/>
              </a:lnSpc>
            </a:pPr>
            <a:r>
              <a:rPr lang="en-US" err="1">
                <a:latin typeface="Calibri" panose="020F0502020204030204" pitchFamily="34" charset="0"/>
                <a:ea typeface="Calibri" panose="020F0502020204030204" pitchFamily="34" charset="0"/>
                <a:cs typeface="Calibri" panose="020F0502020204030204" pitchFamily="34" charset="0"/>
                <a:hlinkClick r:id="rId4"/>
              </a:rPr>
              <a:t>Siteimprove</a:t>
            </a:r>
            <a:endParaRPr lang="en-US">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000">
                <a:latin typeface="Calibri" panose="020F0502020204030204" pitchFamily="34" charset="0"/>
                <a:ea typeface="Calibri" panose="020F0502020204030204" pitchFamily="34" charset="0"/>
                <a:cs typeface="Calibri" panose="020F0502020204030204" pitchFamily="34" charset="0"/>
              </a:rPr>
              <a:t>For access, contact </a:t>
            </a:r>
            <a:r>
              <a:rPr lang="en-US" sz="2000">
                <a:latin typeface="Calibri" panose="020F0502020204030204" pitchFamily="34" charset="0"/>
                <a:ea typeface="Calibri" panose="020F0502020204030204" pitchFamily="34" charset="0"/>
                <a:cs typeface="Calibri" panose="020F0502020204030204" pitchFamily="34" charset="0"/>
                <a:hlinkClick r:id="rId5"/>
              </a:rPr>
              <a:t>itaccessibility@uconn.edu</a:t>
            </a:r>
            <a:r>
              <a:rPr lang="en-US" sz="2000">
                <a:latin typeface="Calibri" panose="020F0502020204030204" pitchFamily="34" charset="0"/>
                <a:ea typeface="Calibri" panose="020F0502020204030204" pitchFamily="34" charset="0"/>
                <a:cs typeface="Calibri" panose="020F0502020204030204" pitchFamily="34" charset="0"/>
              </a:rPr>
              <a:t>.</a:t>
            </a:r>
          </a:p>
          <a:p>
            <a:pPr>
              <a:lnSpc>
                <a:spcPct val="100000"/>
              </a:lnSpc>
            </a:pPr>
            <a:r>
              <a:rPr lang="en-US">
                <a:latin typeface="Calibri" panose="020F0502020204030204" pitchFamily="34" charset="0"/>
                <a:ea typeface="Calibri" panose="020F0502020204030204" pitchFamily="34" charset="0"/>
                <a:cs typeface="Calibri" panose="020F0502020204030204" pitchFamily="34" charset="0"/>
                <a:hlinkClick r:id="rId6"/>
              </a:rPr>
              <a:t>WAVE</a:t>
            </a:r>
            <a:r>
              <a:rPr lang="en-US">
                <a:latin typeface="Calibri" panose="020F0502020204030204" pitchFamily="34" charset="0"/>
                <a:ea typeface="Calibri" panose="020F0502020204030204" pitchFamily="34" charset="0"/>
                <a:cs typeface="Calibri" panose="020F0502020204030204" pitchFamily="34" charset="0"/>
              </a:rPr>
              <a:t> by </a:t>
            </a:r>
            <a:r>
              <a:rPr lang="en-US" err="1">
                <a:latin typeface="Calibri" panose="020F0502020204030204" pitchFamily="34" charset="0"/>
                <a:ea typeface="Calibri" panose="020F0502020204030204" pitchFamily="34" charset="0"/>
                <a:cs typeface="Calibri" panose="020F0502020204030204" pitchFamily="34" charset="0"/>
              </a:rPr>
              <a:t>WebAIM</a:t>
            </a:r>
            <a:endParaRPr lang="en-US">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000">
                <a:latin typeface="Calibri" panose="020F0502020204030204" pitchFamily="34" charset="0"/>
                <a:ea typeface="Calibri" panose="020F0502020204030204" pitchFamily="34" charset="0"/>
                <a:cs typeface="Calibri" panose="020F0502020204030204" pitchFamily="34" charset="0"/>
              </a:rPr>
              <a:t>Free browser extension.</a:t>
            </a:r>
          </a:p>
          <a:p>
            <a:pPr lvl="1">
              <a:lnSpc>
                <a:spcPct val="100000"/>
              </a:lnSpc>
            </a:pPr>
            <a:r>
              <a:rPr lang="en-US" sz="2000">
                <a:latin typeface="Calibri" panose="020F0502020204030204" pitchFamily="34" charset="0"/>
                <a:ea typeface="Calibri" panose="020F0502020204030204" pitchFamily="34" charset="0"/>
                <a:cs typeface="Calibri" panose="020F0502020204030204" pitchFamily="34" charset="0"/>
              </a:rPr>
              <a:t>Displays code for webpage.</a:t>
            </a:r>
          </a:p>
        </p:txBody>
      </p:sp>
      <p:sp>
        <p:nvSpPr>
          <p:cNvPr id="8" name="Half Frame 7">
            <a:extLst>
              <a:ext uri="{FF2B5EF4-FFF2-40B4-BE49-F238E27FC236}">
                <a16:creationId xmlns:a16="http://schemas.microsoft.com/office/drawing/2014/main" id="{CECC92DF-1E88-3C4D-865F-0B13F1D474BE}"/>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Isosceles Triangle 8">
            <a:extLst>
              <a:ext uri="{FF2B5EF4-FFF2-40B4-BE49-F238E27FC236}">
                <a16:creationId xmlns:a16="http://schemas.microsoft.com/office/drawing/2014/main" id="{135B08DB-E3E5-AD75-7A68-B6F360546FE7}"/>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65BBFD2-38AD-B00B-8C9C-4EFB1CCBEAF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79924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645A-110B-EE60-1280-7412A095F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70E74-86AC-6D19-FEC9-77CA070B57EB}"/>
              </a:ext>
            </a:extLst>
          </p:cNvPr>
          <p:cNvSpPr>
            <a:spLocks noGrp="1"/>
          </p:cNvSpPr>
          <p:nvPr>
            <p:ph type="title"/>
          </p:nvPr>
        </p:nvSpPr>
        <p:spPr/>
        <p:txBody>
          <a:bodyPr/>
          <a:lstStyle/>
          <a:p>
            <a:r>
              <a:rPr lang="en-US">
                <a:latin typeface="Candara" panose="020E0502030303020204" pitchFamily="34" charset="0"/>
              </a:rPr>
              <a:t>PDF Accessibility Checkers</a:t>
            </a:r>
          </a:p>
        </p:txBody>
      </p:sp>
      <p:sp>
        <p:nvSpPr>
          <p:cNvPr id="3" name="Content Placeholder 2">
            <a:extLst>
              <a:ext uri="{FF2B5EF4-FFF2-40B4-BE49-F238E27FC236}">
                <a16:creationId xmlns:a16="http://schemas.microsoft.com/office/drawing/2014/main" id="{3510AA66-A711-B23D-4DD4-46B9EA445896}"/>
              </a:ext>
            </a:extLst>
          </p:cNvPr>
          <p:cNvSpPr>
            <a:spLocks noGrp="1"/>
          </p:cNvSpPr>
          <p:nvPr>
            <p:ph idx="1"/>
          </p:nvPr>
        </p:nvSpPr>
        <p:spPr/>
        <p:txBody>
          <a:bodyPr vert="horz" lIns="91440" tIns="45720" rIns="91440" bIns="45720" rtlCol="0" anchor="t">
            <a:noAutofit/>
          </a:bodyPr>
          <a:lstStyle/>
          <a:p>
            <a:pPr marL="342900" indent="-342900">
              <a:lnSpc>
                <a:spcPct val="100000"/>
              </a:lnSpc>
            </a:pPr>
            <a:r>
              <a:rPr lang="en-US" sz="2400">
                <a:latin typeface="Calibri" panose="020F0502020204030204" pitchFamily="34" charset="0"/>
                <a:ea typeface="Calibri" panose="020F0502020204030204" pitchFamily="34" charset="0"/>
                <a:cs typeface="Calibri" panose="020F0502020204030204" pitchFamily="34" charset="0"/>
                <a:hlinkClick r:id="rId3"/>
              </a:rPr>
              <a:t>PDF Accessibility Checker 2024 </a:t>
            </a:r>
            <a:r>
              <a:rPr lang="en-US" sz="2400">
                <a:latin typeface="Calibri" panose="020F0502020204030204" pitchFamily="34" charset="0"/>
                <a:ea typeface="Calibri" panose="020F0502020204030204" pitchFamily="34" charset="0"/>
                <a:cs typeface="Calibri" panose="020F0502020204030204" pitchFamily="34" charset="0"/>
              </a:rPr>
              <a:t>(free) for Windows only </a:t>
            </a:r>
            <a:endParaRPr lang="en-US" sz="2400"/>
          </a:p>
          <a:p>
            <a:pPr marL="342900" indent="-342900"/>
            <a:r>
              <a:rPr lang="en-US" sz="2400">
                <a:latin typeface="Calibri"/>
                <a:ea typeface="Calibri"/>
                <a:cs typeface="Calibri"/>
              </a:rPr>
              <a:t>Blackboard Ally (</a:t>
            </a:r>
            <a:r>
              <a:rPr lang="en-US" sz="2400" err="1">
                <a:latin typeface="Calibri"/>
                <a:ea typeface="Calibri"/>
                <a:cs typeface="Calibri"/>
              </a:rPr>
              <a:t>HuskyCT</a:t>
            </a:r>
            <a:r>
              <a:rPr lang="en-US" sz="2400">
                <a:latin typeface="Calibri"/>
                <a:ea typeface="Calibri"/>
                <a:cs typeface="Calibri"/>
              </a:rPr>
              <a:t>)</a:t>
            </a:r>
          </a:p>
          <a:p>
            <a:pPr lvl="1"/>
            <a:r>
              <a:rPr lang="en-US" sz="2000">
                <a:latin typeface="Calibri"/>
                <a:ea typeface="Calibri"/>
                <a:cs typeface="Calibri"/>
              </a:rPr>
              <a:t>Can upload files into </a:t>
            </a:r>
            <a:r>
              <a:rPr lang="en-US" sz="2000" err="1">
                <a:latin typeface="Calibri"/>
                <a:ea typeface="Calibri"/>
                <a:cs typeface="Calibri"/>
              </a:rPr>
              <a:t>HuskyCT</a:t>
            </a:r>
            <a:r>
              <a:rPr lang="en-US" sz="2000">
                <a:latin typeface="Calibri"/>
                <a:ea typeface="Calibri"/>
                <a:cs typeface="Calibri"/>
              </a:rPr>
              <a:t> with course or organization access.</a:t>
            </a:r>
          </a:p>
          <a:p>
            <a:pPr lvl="1"/>
            <a:r>
              <a:rPr lang="en-US" sz="2000">
                <a:latin typeface="Calibri"/>
                <a:ea typeface="Calibri"/>
                <a:cs typeface="Calibri"/>
              </a:rPr>
              <a:t>Email </a:t>
            </a:r>
            <a:r>
              <a:rPr lang="en-US" sz="2000">
                <a:latin typeface="Calibri"/>
                <a:ea typeface="Calibri"/>
                <a:cs typeface="Calibri"/>
                <a:hlinkClick r:id="rId4"/>
              </a:rPr>
              <a:t>karen.skudlarek@uconn.edu</a:t>
            </a:r>
            <a:r>
              <a:rPr lang="en-US" sz="2000">
                <a:latin typeface="Calibri"/>
                <a:ea typeface="Calibri"/>
                <a:cs typeface="Calibri"/>
              </a:rPr>
              <a:t> for course access, if necessary.</a:t>
            </a:r>
          </a:p>
          <a:p>
            <a:pPr lvl="1"/>
            <a:r>
              <a:rPr lang="en-US" sz="2000">
                <a:latin typeface="Calibri"/>
                <a:ea typeface="Calibri"/>
                <a:cs typeface="Calibri"/>
              </a:rPr>
              <a:t>Ally will assign an accessibility score to any uploaded file. </a:t>
            </a:r>
          </a:p>
          <a:p>
            <a:pPr lvl="1"/>
            <a:r>
              <a:rPr lang="en-US" sz="2000">
                <a:latin typeface="Calibri"/>
                <a:ea typeface="Calibri"/>
                <a:cs typeface="Calibri"/>
              </a:rPr>
              <a:t>Scans PDF, </a:t>
            </a:r>
            <a:r>
              <a:rPr lang="en-US" sz="2000" err="1">
                <a:latin typeface="Calibri"/>
                <a:ea typeface="Calibri"/>
                <a:cs typeface="Calibri"/>
              </a:rPr>
              <a:t>DOCx</a:t>
            </a:r>
            <a:r>
              <a:rPr lang="en-US" sz="2000">
                <a:latin typeface="Calibri"/>
                <a:ea typeface="Calibri"/>
                <a:cs typeface="Calibri"/>
              </a:rPr>
              <a:t>, and </a:t>
            </a:r>
            <a:r>
              <a:rPr lang="en-US" sz="2000" err="1">
                <a:latin typeface="Calibri"/>
                <a:ea typeface="Calibri"/>
                <a:cs typeface="Calibri"/>
              </a:rPr>
              <a:t>PPTx</a:t>
            </a:r>
            <a:r>
              <a:rPr lang="en-US" sz="2000">
                <a:latin typeface="Calibri"/>
                <a:ea typeface="Calibri"/>
                <a:cs typeface="Calibri"/>
              </a:rPr>
              <a:t>.</a:t>
            </a:r>
            <a:endParaRPr lang="en-US" sz="2000">
              <a:latin typeface="Aptos"/>
              <a:ea typeface="Calibri"/>
              <a:cs typeface="Calibri"/>
            </a:endParaRPr>
          </a:p>
          <a:p>
            <a:pPr marL="342900" indent="-342900"/>
            <a:r>
              <a:rPr lang="en-US" sz="2400">
                <a:latin typeface="Calibri"/>
                <a:ea typeface="Calibri"/>
                <a:cs typeface="Calibri"/>
                <a:hlinkClick r:id="rId5"/>
              </a:rPr>
              <a:t>Acrobat Pro</a:t>
            </a:r>
            <a:endParaRPr lang="en-US" sz="2400">
              <a:latin typeface="Calibri" panose="020F0502020204030204" pitchFamily="34" charset="0"/>
              <a:ea typeface="Calibri" panose="020F0502020204030204" pitchFamily="34" charset="0"/>
              <a:cs typeface="Calibri" panose="020F0502020204030204" pitchFamily="34" charset="0"/>
            </a:endParaRPr>
          </a:p>
          <a:p>
            <a:pPr lvl="1"/>
            <a:r>
              <a:rPr lang="en-US" sz="2000" b="1">
                <a:latin typeface="Calibri"/>
                <a:ea typeface="Calibri"/>
                <a:cs typeface="Calibri"/>
              </a:rPr>
              <a:t>Doesn’t check reading order or color contrast</a:t>
            </a:r>
            <a:r>
              <a:rPr lang="en-US" sz="2000">
                <a:latin typeface="Calibri"/>
                <a:ea typeface="Calibri"/>
                <a:cs typeface="Calibri"/>
              </a:rPr>
              <a:t>.</a:t>
            </a:r>
          </a:p>
          <a:p>
            <a:pPr lvl="1"/>
            <a:r>
              <a:rPr lang="en-US" sz="2000">
                <a:latin typeface="Calibri"/>
                <a:ea typeface="Calibri"/>
                <a:cs typeface="Calibri"/>
              </a:rPr>
              <a:t>Has an Optical Character Recognition (OCR) option to extract text.</a:t>
            </a:r>
          </a:p>
          <a:p>
            <a:pPr lvl="1"/>
            <a:r>
              <a:rPr lang="en-US" sz="2000">
                <a:latin typeface="Calibri"/>
                <a:ea typeface="Calibri"/>
                <a:cs typeface="Calibri"/>
              </a:rPr>
              <a:t>Very technical.</a:t>
            </a:r>
            <a:endParaRPr lang="en-US" sz="2000"/>
          </a:p>
        </p:txBody>
      </p:sp>
      <p:sp>
        <p:nvSpPr>
          <p:cNvPr id="5" name="Half Frame 4">
            <a:extLst>
              <a:ext uri="{FF2B5EF4-FFF2-40B4-BE49-F238E27FC236}">
                <a16:creationId xmlns:a16="http://schemas.microsoft.com/office/drawing/2014/main" id="{0A3A0A72-92EC-4649-820D-FBD105766B04}"/>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B19EB55B-6FF0-C2A9-3706-CE733792E45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7602E3D-7097-D176-334E-6ED38B50DE39}"/>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99790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C090-B28D-197C-06EC-328A872ECFF4}"/>
              </a:ext>
            </a:extLst>
          </p:cNvPr>
          <p:cNvSpPr>
            <a:spLocks noGrp="1"/>
          </p:cNvSpPr>
          <p:nvPr>
            <p:ph type="title"/>
          </p:nvPr>
        </p:nvSpPr>
        <p:spPr/>
        <p:txBody>
          <a:bodyPr/>
          <a:lstStyle/>
          <a:p>
            <a:r>
              <a:rPr lang="en-US">
                <a:latin typeface="Candara" panose="020E0502030303020204" pitchFamily="34" charset="0"/>
              </a:rPr>
              <a:t>Accessible Colors Checklist</a:t>
            </a:r>
          </a:p>
        </p:txBody>
      </p:sp>
      <p:sp>
        <p:nvSpPr>
          <p:cNvPr id="3" name="Content Placeholder 2">
            <a:extLst>
              <a:ext uri="{FF2B5EF4-FFF2-40B4-BE49-F238E27FC236}">
                <a16:creationId xmlns:a16="http://schemas.microsoft.com/office/drawing/2014/main" id="{CD0CC148-5E90-B509-84BD-1779D4E6637A}"/>
              </a:ext>
            </a:extLst>
          </p:cNvPr>
          <p:cNvSpPr>
            <a:spLocks noGrp="1"/>
          </p:cNvSpPr>
          <p:nvPr>
            <p:ph idx="1"/>
          </p:nvPr>
        </p:nvSpPr>
        <p:spPr/>
        <p:txBody>
          <a:bodyPr>
            <a:normAutofit/>
          </a:bodyPr>
          <a:lstStyle/>
          <a:p>
            <a:pPr>
              <a:lnSpc>
                <a:spcPct val="100000"/>
              </a:lnSpc>
              <a:buFont typeface="Wingdings" panose="05000000000000000000" pitchFamily="2" charset="2"/>
              <a:buChar char="q"/>
            </a:pPr>
            <a:r>
              <a:rPr lang="en-US" sz="2400">
                <a:latin typeface="Calibri" panose="020F0502020204030204" pitchFamily="34" charset="0"/>
                <a:ea typeface="Calibri" panose="020F0502020204030204" pitchFamily="34" charset="0"/>
                <a:cs typeface="Calibri" panose="020F0502020204030204" pitchFamily="34" charset="0"/>
              </a:rPr>
              <a:t> </a:t>
            </a:r>
            <a:r>
              <a:rPr lang="en-US" sz="2400" b="1">
                <a:latin typeface="Calibri" panose="020F0502020204030204" pitchFamily="34" charset="0"/>
                <a:ea typeface="Calibri" panose="020F0502020204030204" pitchFamily="34" charset="0"/>
                <a:cs typeface="Calibri" panose="020F0502020204030204" pitchFamily="34" charset="0"/>
              </a:rPr>
              <a:t>18pt font </a:t>
            </a:r>
            <a:r>
              <a:rPr lang="en-US" sz="2400">
                <a:latin typeface="Calibri" panose="020F0502020204030204" pitchFamily="34" charset="0"/>
                <a:ea typeface="Calibri" panose="020F0502020204030204" pitchFamily="34" charset="0"/>
                <a:cs typeface="Calibri" panose="020F0502020204030204" pitchFamily="34" charset="0"/>
              </a:rPr>
              <a:t>or higher has a </a:t>
            </a:r>
            <a:r>
              <a:rPr lang="en-US" sz="2400" b="1">
                <a:latin typeface="Calibri" panose="020F0502020204030204" pitchFamily="34" charset="0"/>
                <a:ea typeface="Calibri" panose="020F0502020204030204" pitchFamily="34" charset="0"/>
                <a:cs typeface="Calibri" panose="020F0502020204030204" pitchFamily="34" charset="0"/>
              </a:rPr>
              <a:t>3:1</a:t>
            </a:r>
            <a:r>
              <a:rPr lang="en-US" sz="2400">
                <a:latin typeface="Calibri" panose="020F0502020204030204" pitchFamily="34" charset="0"/>
                <a:ea typeface="Calibri" panose="020F0502020204030204" pitchFamily="34" charset="0"/>
                <a:cs typeface="Calibri" panose="020F0502020204030204" pitchFamily="34" charset="0"/>
              </a:rPr>
              <a:t> contrast ratio.</a:t>
            </a:r>
          </a:p>
          <a:p>
            <a:pPr>
              <a:lnSpc>
                <a:spcPct val="100000"/>
              </a:lnSpc>
              <a:buFont typeface="Wingdings" panose="05000000000000000000" pitchFamily="2" charset="2"/>
              <a:buChar char="q"/>
            </a:pPr>
            <a:r>
              <a:rPr lang="en-US" sz="2400">
                <a:latin typeface="Calibri" panose="020F0502020204030204" pitchFamily="34" charset="0"/>
                <a:ea typeface="Calibri" panose="020F0502020204030204" pitchFamily="34" charset="0"/>
                <a:cs typeface="Calibri" panose="020F0502020204030204" pitchFamily="34" charset="0"/>
              </a:rPr>
              <a:t> Font size </a:t>
            </a:r>
            <a:r>
              <a:rPr lang="en-US" sz="2400" b="1">
                <a:latin typeface="Calibri" panose="020F0502020204030204" pitchFamily="34" charset="0"/>
                <a:ea typeface="Calibri" panose="020F0502020204030204" pitchFamily="34" charset="0"/>
                <a:cs typeface="Calibri" panose="020F0502020204030204" pitchFamily="34" charset="0"/>
              </a:rPr>
              <a:t>below 18pt </a:t>
            </a:r>
            <a:r>
              <a:rPr lang="en-US" sz="2400">
                <a:latin typeface="Calibri" panose="020F0502020204030204" pitchFamily="34" charset="0"/>
                <a:ea typeface="Calibri" panose="020F0502020204030204" pitchFamily="34" charset="0"/>
                <a:cs typeface="Calibri" panose="020F0502020204030204" pitchFamily="34" charset="0"/>
              </a:rPr>
              <a:t>has </a:t>
            </a:r>
            <a:r>
              <a:rPr lang="en-US" sz="2400" b="1">
                <a:latin typeface="Calibri" panose="020F0502020204030204" pitchFamily="34" charset="0"/>
                <a:ea typeface="Calibri" panose="020F0502020204030204" pitchFamily="34" charset="0"/>
                <a:cs typeface="Calibri" panose="020F0502020204030204" pitchFamily="34" charset="0"/>
              </a:rPr>
              <a:t>4.5:1</a:t>
            </a:r>
            <a:r>
              <a:rPr lang="en-US" sz="2400">
                <a:latin typeface="Calibri" panose="020F0502020204030204" pitchFamily="34" charset="0"/>
                <a:ea typeface="Calibri" panose="020F0502020204030204" pitchFamily="34" charset="0"/>
                <a:cs typeface="Calibri" panose="020F0502020204030204" pitchFamily="34" charset="0"/>
              </a:rPr>
              <a:t> contrast ratio.</a:t>
            </a:r>
          </a:p>
          <a:p>
            <a:pPr>
              <a:lnSpc>
                <a:spcPct val="100000"/>
              </a:lnSpc>
              <a:buFont typeface="Wingdings" panose="05000000000000000000" pitchFamily="2" charset="2"/>
              <a:buChar char="q"/>
            </a:pPr>
            <a:r>
              <a:rPr lang="en-US" sz="2400">
                <a:latin typeface="Calibri" panose="020F0502020204030204" pitchFamily="34" charset="0"/>
                <a:ea typeface="Calibri" panose="020F0502020204030204" pitchFamily="34" charset="0"/>
                <a:cs typeface="Calibri" panose="020F0502020204030204" pitchFamily="34" charset="0"/>
              </a:rPr>
              <a:t> </a:t>
            </a:r>
            <a:r>
              <a:rPr lang="en-US" sz="2400" b="1">
                <a:latin typeface="Calibri" panose="020F0502020204030204" pitchFamily="34" charset="0"/>
                <a:ea typeface="Calibri" panose="020F0502020204030204" pitchFamily="34" charset="0"/>
                <a:cs typeface="Calibri" panose="020F0502020204030204" pitchFamily="34" charset="0"/>
              </a:rPr>
              <a:t>Labels and icons </a:t>
            </a:r>
            <a:r>
              <a:rPr lang="en-US" sz="2400">
                <a:latin typeface="Calibri" panose="020F0502020204030204" pitchFamily="34" charset="0"/>
                <a:ea typeface="Calibri" panose="020F0502020204030204" pitchFamily="34" charset="0"/>
                <a:cs typeface="Calibri" panose="020F0502020204030204" pitchFamily="34" charset="0"/>
              </a:rPr>
              <a:t>are used with color to convey information.</a:t>
            </a:r>
          </a:p>
          <a:p>
            <a:pPr>
              <a:lnSpc>
                <a:spcPct val="100000"/>
              </a:lnSpc>
              <a:buFont typeface="Wingdings" panose="05000000000000000000" pitchFamily="2" charset="2"/>
              <a:buChar char="q"/>
            </a:pPr>
            <a:r>
              <a:rPr lang="en-US" sz="2400">
                <a:latin typeface="Calibri" panose="020F0502020204030204" pitchFamily="34" charset="0"/>
                <a:ea typeface="Calibri" panose="020F0502020204030204" pitchFamily="34" charset="0"/>
                <a:cs typeface="Calibri" panose="020F0502020204030204" pitchFamily="34" charset="0"/>
              </a:rPr>
              <a:t> Red/black and red/green combinations are </a:t>
            </a:r>
            <a:r>
              <a:rPr lang="en-US" sz="2400" b="1">
                <a:latin typeface="Calibri" panose="020F0502020204030204" pitchFamily="34" charset="0"/>
                <a:ea typeface="Calibri" panose="020F0502020204030204" pitchFamily="34" charset="0"/>
                <a:cs typeface="Calibri" panose="020F0502020204030204" pitchFamily="34" charset="0"/>
              </a:rPr>
              <a:t>used cautiously</a:t>
            </a:r>
            <a:r>
              <a:rPr lang="en-US" sz="2400">
                <a:latin typeface="Calibri" panose="020F0502020204030204" pitchFamily="34" charset="0"/>
                <a:ea typeface="Calibri" panose="020F0502020204030204" pitchFamily="34" charset="0"/>
                <a:cs typeface="Calibri" panose="020F0502020204030204" pitchFamily="34" charset="0"/>
              </a:rPr>
              <a:t>.</a:t>
            </a:r>
          </a:p>
          <a:p>
            <a:pPr>
              <a:lnSpc>
                <a:spcPct val="100000"/>
              </a:lnSpc>
              <a:buFont typeface="Wingdings" panose="05000000000000000000" pitchFamily="2" charset="2"/>
              <a:buChar char="q"/>
            </a:pPr>
            <a:r>
              <a:rPr lang="en-US" sz="2400">
                <a:latin typeface="Calibri" panose="020F0502020204030204" pitchFamily="34" charset="0"/>
                <a:ea typeface="Calibri" panose="020F0502020204030204" pitchFamily="34" charset="0"/>
                <a:cs typeface="Calibri" panose="020F0502020204030204" pitchFamily="34" charset="0"/>
              </a:rPr>
              <a:t> Text color is </a:t>
            </a:r>
            <a:r>
              <a:rPr lang="en-US" sz="2400" b="1">
                <a:latin typeface="Calibri" panose="020F0502020204030204" pitchFamily="34" charset="0"/>
                <a:ea typeface="Calibri" panose="020F0502020204030204" pitchFamily="34" charset="0"/>
                <a:cs typeface="Calibri" panose="020F0502020204030204" pitchFamily="34" charset="0"/>
              </a:rPr>
              <a:t>distinguishable</a:t>
            </a:r>
            <a:r>
              <a:rPr lang="en-US" sz="2400">
                <a:latin typeface="Calibri" panose="020F0502020204030204" pitchFamily="34" charset="0"/>
                <a:ea typeface="Calibri" panose="020F0502020204030204" pitchFamily="34" charset="0"/>
                <a:cs typeface="Calibri" panose="020F0502020204030204" pitchFamily="34" charset="0"/>
              </a:rPr>
              <a:t> from images colors.</a:t>
            </a:r>
          </a:p>
          <a:p>
            <a:pPr>
              <a:lnSpc>
                <a:spcPct val="100000"/>
              </a:lnSpc>
              <a:buFont typeface="Wingdings" panose="05000000000000000000" pitchFamily="2" charset="2"/>
              <a:buChar char="q"/>
            </a:pPr>
            <a:r>
              <a:rPr lang="en-US" sz="2400">
                <a:latin typeface="Calibri" panose="020F0502020204030204" pitchFamily="34" charset="0"/>
                <a:ea typeface="Calibri" panose="020F0502020204030204" pitchFamily="34" charset="0"/>
                <a:cs typeface="Calibri" panose="020F0502020204030204" pitchFamily="34" charset="0"/>
              </a:rPr>
              <a:t> Tools were used to check </a:t>
            </a:r>
            <a:r>
              <a:rPr lang="en-US" sz="2400" b="1">
                <a:latin typeface="Calibri" panose="020F0502020204030204" pitchFamily="34" charset="0"/>
                <a:ea typeface="Calibri" panose="020F0502020204030204" pitchFamily="34" charset="0"/>
                <a:cs typeface="Calibri" panose="020F0502020204030204" pitchFamily="34" charset="0"/>
              </a:rPr>
              <a:t>color contrast </a:t>
            </a:r>
            <a:r>
              <a:rPr lang="en-US" sz="2400">
                <a:latin typeface="Calibri" panose="020F0502020204030204" pitchFamily="34" charset="0"/>
                <a:ea typeface="Calibri" panose="020F0502020204030204" pitchFamily="34" charset="0"/>
                <a:cs typeface="Calibri" panose="020F0502020204030204" pitchFamily="34" charset="0"/>
              </a:rPr>
              <a:t>and simulate </a:t>
            </a:r>
            <a:r>
              <a:rPr lang="en-US" sz="2400" b="1">
                <a:latin typeface="Calibri" panose="020F0502020204030204" pitchFamily="34" charset="0"/>
                <a:ea typeface="Calibri" panose="020F0502020204030204" pitchFamily="34" charset="0"/>
                <a:cs typeface="Calibri" panose="020F0502020204030204" pitchFamily="34" charset="0"/>
              </a:rPr>
              <a:t>color blindness</a:t>
            </a:r>
            <a:r>
              <a:rPr lang="en-US" sz="2400">
                <a:latin typeface="Calibri" panose="020F0502020204030204" pitchFamily="34" charset="0"/>
                <a:ea typeface="Calibri" panose="020F0502020204030204" pitchFamily="34" charset="0"/>
                <a:cs typeface="Calibri" panose="020F0502020204030204" pitchFamily="34" charset="0"/>
              </a:rPr>
              <a:t>.</a:t>
            </a:r>
          </a:p>
        </p:txBody>
      </p:sp>
      <p:sp>
        <p:nvSpPr>
          <p:cNvPr id="5" name="Half Frame 4">
            <a:extLst>
              <a:ext uri="{FF2B5EF4-FFF2-40B4-BE49-F238E27FC236}">
                <a16:creationId xmlns:a16="http://schemas.microsoft.com/office/drawing/2014/main" id="{A19116F8-2D4D-AE36-2450-A21196D09E2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82816E63-8682-A9C1-D580-DFAF35E5C8E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089ABDB-4A3A-EE35-C9CE-AF1310EC7017}"/>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85632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5199367-2657-52D0-99AC-611510081922}"/>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821" b="7821"/>
          <a:stretch/>
        </p:blipFill>
        <p:spPr>
          <a:prstGeom prst="rect">
            <a:avLst/>
          </a:prstGeom>
        </p:spPr>
      </p:pic>
      <p:sp>
        <p:nvSpPr>
          <p:cNvPr id="3" name="Title 2">
            <a:extLst>
              <a:ext uri="{FF2B5EF4-FFF2-40B4-BE49-F238E27FC236}">
                <a16:creationId xmlns:a16="http://schemas.microsoft.com/office/drawing/2014/main" id="{33EEDFE8-A32B-B9B6-DDBF-CF9EB104A07F}"/>
              </a:ext>
            </a:extLst>
          </p:cNvPr>
          <p:cNvSpPr>
            <a:spLocks noGrp="1"/>
          </p:cNvSpPr>
          <p:nvPr>
            <p:ph type="title"/>
          </p:nvPr>
        </p:nvSpPr>
        <p:spPr>
          <a:xfrm>
            <a:off x="1066310" y="0"/>
            <a:ext cx="3788494" cy="1219200"/>
          </a:xfrm>
        </p:spPr>
        <p:txBody>
          <a:bodyPr anchor="b">
            <a:noAutofit/>
          </a:bodyPr>
          <a:lstStyle/>
          <a:p>
            <a:pPr algn="ctr"/>
            <a:r>
              <a:rPr lang="en-US" sz="4400">
                <a:latin typeface="Candara" panose="020E0502030303020204" pitchFamily="34" charset="0"/>
              </a:rPr>
              <a:t>Thank You!</a:t>
            </a:r>
          </a:p>
        </p:txBody>
      </p:sp>
      <p:sp>
        <p:nvSpPr>
          <p:cNvPr id="2" name="Title 2">
            <a:extLst>
              <a:ext uri="{FF2B5EF4-FFF2-40B4-BE49-F238E27FC236}">
                <a16:creationId xmlns:a16="http://schemas.microsoft.com/office/drawing/2014/main" id="{606A1098-B538-9DC3-733D-E97803DC74AD}"/>
              </a:ext>
            </a:extLst>
          </p:cNvPr>
          <p:cNvSpPr txBox="1">
            <a:spLocks/>
          </p:cNvSpPr>
          <p:nvPr/>
        </p:nvSpPr>
        <p:spPr>
          <a:xfrm>
            <a:off x="7543800" y="4023361"/>
            <a:ext cx="4025442" cy="2331084"/>
          </a:xfrm>
          <a:prstGeom prst="rect">
            <a:avLst/>
          </a:prstGeom>
          <a:solidFill>
            <a:schemeClr val="tx2"/>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000" b="1" i="0" kern="1200">
                <a:solidFill>
                  <a:schemeClr val="bg1"/>
                </a:solidFill>
                <a:latin typeface="Aptos Display" panose="020B0004020202020204" pitchFamily="34" charset="0"/>
                <a:ea typeface="+mj-ea"/>
                <a:cs typeface="+mj-cs"/>
              </a:defRPr>
            </a:lvl1pPr>
          </a:lstStyle>
          <a:p>
            <a:pPr algn="ctr">
              <a:lnSpc>
                <a:spcPct val="150000"/>
              </a:lnSpc>
            </a:pPr>
            <a:r>
              <a:rPr lang="en-US" sz="2400">
                <a:latin typeface="Calibri"/>
                <a:ea typeface="Calibri"/>
                <a:cs typeface="Calibri"/>
              </a:rPr>
              <a:t>ACCESSIBLE COLORS</a:t>
            </a:r>
            <a:endParaRPr lang="en-US" sz="2400"/>
          </a:p>
          <a:p>
            <a:pPr algn="ctr">
              <a:lnSpc>
                <a:spcPct val="150000"/>
              </a:lnSpc>
            </a:pPr>
            <a:r>
              <a:rPr lang="en-US" sz="2400" b="0" i="1">
                <a:latin typeface="Calibri" panose="020F0502020204030204" pitchFamily="34" charset="0"/>
                <a:ea typeface="Calibri" panose="020F0502020204030204" pitchFamily="34" charset="0"/>
                <a:cs typeface="Calibri" panose="020F0502020204030204" pitchFamily="34" charset="0"/>
              </a:rPr>
              <a:t>UConn ITS Accessibility</a:t>
            </a:r>
          </a:p>
          <a:p>
            <a:pPr algn="ctr">
              <a:lnSpc>
                <a:spcPct val="150000"/>
              </a:lnSpc>
            </a:pPr>
            <a:r>
              <a:rPr lang="en-US" sz="2400" b="0">
                <a:latin typeface="Calibri" panose="020F0502020204030204" pitchFamily="34" charset="0"/>
                <a:ea typeface="Calibri" panose="020F0502020204030204" pitchFamily="34" charset="0"/>
                <a:cs typeface="Calibri" panose="020F0502020204030204" pitchFamily="34" charset="0"/>
              </a:rPr>
              <a:t>accessibility.its.uconn.edu</a:t>
            </a:r>
          </a:p>
        </p:txBody>
      </p:sp>
    </p:spTree>
    <p:extLst>
      <p:ext uri="{BB962C8B-B14F-4D97-AF65-F5344CB8AC3E}">
        <p14:creationId xmlns:p14="http://schemas.microsoft.com/office/powerpoint/2010/main" val="259022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DB19-60D9-2812-34D0-80D64B699EC8}"/>
              </a:ext>
            </a:extLst>
          </p:cNvPr>
          <p:cNvSpPr>
            <a:spLocks noGrp="1"/>
          </p:cNvSpPr>
          <p:nvPr>
            <p:ph type="title"/>
          </p:nvPr>
        </p:nvSpPr>
        <p:spPr/>
        <p:txBody>
          <a:bodyPr>
            <a:normAutofit fontScale="90000"/>
          </a:bodyPr>
          <a:lstStyle/>
          <a:p>
            <a:r>
              <a:rPr lang="en-US">
                <a:latin typeface="Candara" panose="020E0502030303020204" pitchFamily="34" charset="0"/>
              </a:rPr>
              <a:t>Barriers in Color Perception</a:t>
            </a:r>
          </a:p>
        </p:txBody>
      </p:sp>
      <p:sp>
        <p:nvSpPr>
          <p:cNvPr id="3" name="Text Placeholder 2">
            <a:extLst>
              <a:ext uri="{FF2B5EF4-FFF2-40B4-BE49-F238E27FC236}">
                <a16:creationId xmlns:a16="http://schemas.microsoft.com/office/drawing/2014/main" id="{6DE0BD4D-3829-E8CF-F199-3218779F6634}"/>
              </a:ext>
            </a:extLst>
          </p:cNvPr>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Visual Examples</a:t>
            </a:r>
          </a:p>
        </p:txBody>
      </p:sp>
      <p:sp>
        <p:nvSpPr>
          <p:cNvPr id="5" name="Block Arc 4">
            <a:extLst>
              <a:ext uri="{FF2B5EF4-FFF2-40B4-BE49-F238E27FC236}">
                <a16:creationId xmlns:a16="http://schemas.microsoft.com/office/drawing/2014/main" id="{DFCE20CB-E603-3250-3286-E0E93D4979B1}"/>
              </a:ext>
              <a:ext uri="{C183D7F6-B498-43B3-948B-1728B52AA6E4}">
                <adec:decorative xmlns:adec="http://schemas.microsoft.com/office/drawing/2017/decorative" val="1"/>
              </a:ext>
            </a:extLst>
          </p:cNvPr>
          <p:cNvSpPr/>
          <p:nvPr/>
        </p:nvSpPr>
        <p:spPr>
          <a:xfrm rot="2092291">
            <a:off x="-907136" y="5444699"/>
            <a:ext cx="2846329" cy="1534466"/>
          </a:xfrm>
          <a:prstGeom prst="blockArc">
            <a:avLst>
              <a:gd name="adj1" fmla="val 10240397"/>
              <a:gd name="adj2" fmla="val 2249766"/>
              <a:gd name="adj3" fmla="val 147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136FA8DE-118E-505F-5E12-43EEE3AC0470}"/>
              </a:ext>
              <a:ext uri="{C183D7F6-B498-43B3-948B-1728B52AA6E4}">
                <adec:decorative xmlns:adec="http://schemas.microsoft.com/office/drawing/2017/decorative" val="1"/>
              </a:ext>
            </a:extLst>
          </p:cNvPr>
          <p:cNvSpPr/>
          <p:nvPr/>
        </p:nvSpPr>
        <p:spPr>
          <a:xfrm>
            <a:off x="9860437" y="6502987"/>
            <a:ext cx="1904214" cy="782424"/>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Graphic 8">
            <a:extLst>
              <a:ext uri="{FF2B5EF4-FFF2-40B4-BE49-F238E27FC236}">
                <a16:creationId xmlns:a16="http://schemas.microsoft.com/office/drawing/2014/main" id="{CF12AF86-4884-28F8-8E95-DFA0D224E7A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437" y="576574"/>
            <a:ext cx="1555423" cy="1555423"/>
          </a:xfrm>
          <a:prstGeom prst="rect">
            <a:avLst/>
          </a:prstGeom>
        </p:spPr>
      </p:pic>
    </p:spTree>
    <p:extLst>
      <p:ext uri="{BB962C8B-B14F-4D97-AF65-F5344CB8AC3E}">
        <p14:creationId xmlns:p14="http://schemas.microsoft.com/office/powerpoint/2010/main" val="2901464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DE2C-A5E5-1587-AE8B-5773D0279F6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University of Connecticut Wordmark</a:t>
            </a:r>
          </a:p>
        </p:txBody>
      </p:sp>
    </p:spTree>
    <p:extLst>
      <p:ext uri="{BB962C8B-B14F-4D97-AF65-F5344CB8AC3E}">
        <p14:creationId xmlns:p14="http://schemas.microsoft.com/office/powerpoint/2010/main" val="391848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6087-AE0E-D415-BE10-6641A222E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A527C-7D36-E013-191A-A70FCA87D029}"/>
              </a:ext>
            </a:extLst>
          </p:cNvPr>
          <p:cNvSpPr>
            <a:spLocks noGrp="1"/>
          </p:cNvSpPr>
          <p:nvPr>
            <p:ph type="title"/>
          </p:nvPr>
        </p:nvSpPr>
        <p:spPr>
          <a:xfrm>
            <a:off x="838200" y="681038"/>
            <a:ext cx="10515600" cy="797660"/>
          </a:xfrm>
        </p:spPr>
        <p:txBody>
          <a:bodyPr anchor="t">
            <a:normAutofit/>
          </a:bodyPr>
          <a:lstStyle/>
          <a:p>
            <a:r>
              <a:rPr lang="en-US">
                <a:latin typeface="Candara" panose="020E0502030303020204" pitchFamily="34" charset="0"/>
              </a:rPr>
              <a:t>Low versus High Contrast</a:t>
            </a:r>
          </a:p>
        </p:txBody>
      </p:sp>
      <p:pic>
        <p:nvPicPr>
          <p:cNvPr id="3" name="Picture 2" descr="Screenshot comparing inaccessible text that has low contrast (turquoise blue on salmon pink) to text that is accessible with high contrast (black on white).">
            <a:extLst>
              <a:ext uri="{FF2B5EF4-FFF2-40B4-BE49-F238E27FC236}">
                <a16:creationId xmlns:a16="http://schemas.microsoft.com/office/drawing/2014/main" id="{9C32D17F-6CCD-0ADD-D5F3-88F37D7AF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5454"/>
            <a:ext cx="8223738" cy="411186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430056F4-9284-FDFF-EA37-56203E38042A}"/>
              </a:ext>
            </a:extLst>
          </p:cNvPr>
          <p:cNvSpPr txBox="1">
            <a:spLocks/>
          </p:cNvSpPr>
          <p:nvPr/>
        </p:nvSpPr>
        <p:spPr>
          <a:xfrm>
            <a:off x="9439274" y="2360959"/>
            <a:ext cx="2095501" cy="1944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a:latin typeface="Calibri" panose="020F0502020204030204" pitchFamily="34" charset="0"/>
                <a:ea typeface="Calibri" panose="020F0502020204030204" pitchFamily="34" charset="0"/>
                <a:cs typeface="Calibri" panose="020F0502020204030204" pitchFamily="34" charset="0"/>
              </a:rPr>
              <a:t>Low contrast </a:t>
            </a:r>
            <a:r>
              <a:rPr lang="en-US" sz="2000">
                <a:latin typeface="Calibri" panose="020F0502020204030204" pitchFamily="34" charset="0"/>
                <a:ea typeface="Calibri" panose="020F0502020204030204" pitchFamily="34" charset="0"/>
                <a:cs typeface="Calibri" panose="020F0502020204030204" pitchFamily="34" charset="0"/>
              </a:rPr>
              <a:t>colors will blend together, while </a:t>
            </a:r>
            <a:r>
              <a:rPr lang="en-US" sz="2000" b="1">
                <a:latin typeface="Calibri" panose="020F0502020204030204" pitchFamily="34" charset="0"/>
                <a:ea typeface="Calibri" panose="020F0502020204030204" pitchFamily="34" charset="0"/>
                <a:cs typeface="Calibri" panose="020F0502020204030204" pitchFamily="34" charset="0"/>
              </a:rPr>
              <a:t>high contrast </a:t>
            </a:r>
            <a:r>
              <a:rPr lang="en-US" sz="2000">
                <a:latin typeface="Calibri" panose="020F0502020204030204" pitchFamily="34" charset="0"/>
                <a:ea typeface="Calibri" panose="020F0502020204030204" pitchFamily="34" charset="0"/>
                <a:cs typeface="Calibri" panose="020F0502020204030204" pitchFamily="34" charset="0"/>
              </a:rPr>
              <a:t>ones will be distinct.</a:t>
            </a:r>
          </a:p>
        </p:txBody>
      </p:sp>
      <p:sp>
        <p:nvSpPr>
          <p:cNvPr id="4" name="Half Frame 3">
            <a:extLst>
              <a:ext uri="{FF2B5EF4-FFF2-40B4-BE49-F238E27FC236}">
                <a16:creationId xmlns:a16="http://schemas.microsoft.com/office/drawing/2014/main" id="{00D0314E-C0A2-F128-3D7C-27671C75011F}"/>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Isosceles Triangle 6">
            <a:extLst>
              <a:ext uri="{FF2B5EF4-FFF2-40B4-BE49-F238E27FC236}">
                <a16:creationId xmlns:a16="http://schemas.microsoft.com/office/drawing/2014/main" id="{42DA8B05-1E5B-089A-12C3-0D424E0C583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534F9C37-1BB2-1BB3-D004-F804BD571BF7}"/>
              </a:ext>
              <a:ext uri="{C183D7F6-B498-43B3-948B-1728B52AA6E4}">
                <adec:decorative xmlns:adec="http://schemas.microsoft.com/office/drawing/2017/decorative" val="0"/>
              </a:ext>
            </a:extLst>
          </p:cNvPr>
          <p:cNvSpPr>
            <a:spLocks noGrp="1"/>
          </p:cNvSpPr>
          <p:nvPr>
            <p:ph type="body" sz="quarter" idx="14"/>
          </p:nvPr>
        </p:nvSpPr>
        <p:spPr>
          <a:xfrm>
            <a:off x="3130062" y="6350252"/>
            <a:ext cx="8223738" cy="334457"/>
          </a:xfrm>
        </p:spPr>
        <p:txBody>
          <a:bodyPr anchor="ctr"/>
          <a:lstStyle/>
          <a:p>
            <a:r>
              <a:rPr lang="en-US">
                <a:latin typeface="Calibri"/>
                <a:ea typeface="Calibri"/>
                <a:cs typeface="Calibri"/>
              </a:rPr>
              <a:t>ITS Accessibility – Create Inclusive &amp; Accessible Experiences</a:t>
            </a:r>
          </a:p>
        </p:txBody>
      </p:sp>
    </p:spTree>
    <p:extLst>
      <p:ext uri="{BB962C8B-B14F-4D97-AF65-F5344CB8AC3E}">
        <p14:creationId xmlns:p14="http://schemas.microsoft.com/office/powerpoint/2010/main" val="42538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F0B4-1D68-CCE3-E482-180A5ACD8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57EAB-4313-8C15-CFFC-AF6F173F0E98}"/>
              </a:ext>
            </a:extLst>
          </p:cNvPr>
          <p:cNvSpPr>
            <a:spLocks noGrp="1"/>
          </p:cNvSpPr>
          <p:nvPr>
            <p:ph type="title"/>
          </p:nvPr>
        </p:nvSpPr>
        <p:spPr>
          <a:xfrm>
            <a:off x="838200" y="681038"/>
            <a:ext cx="10515600" cy="797660"/>
          </a:xfrm>
        </p:spPr>
        <p:txBody>
          <a:bodyPr anchor="t">
            <a:normAutofit/>
          </a:bodyPr>
          <a:lstStyle/>
          <a:p>
            <a:r>
              <a:rPr lang="en-US">
                <a:latin typeface="Candara" panose="020E0502030303020204" pitchFamily="34" charset="0"/>
              </a:rPr>
              <a:t>Using Only Color: Red/Green Deficiency</a:t>
            </a:r>
          </a:p>
        </p:txBody>
      </p:sp>
      <p:pic>
        <p:nvPicPr>
          <p:cNvPr id="4" name="Picture 3" descr="Inaccessible pie chart using only color to convey information.">
            <a:extLst>
              <a:ext uri="{FF2B5EF4-FFF2-40B4-BE49-F238E27FC236}">
                <a16:creationId xmlns:a16="http://schemas.microsoft.com/office/drawing/2014/main" id="{61931EF9-54B4-F6E6-9220-FA301E24E2A9}"/>
              </a:ext>
            </a:extLst>
          </p:cNvPr>
          <p:cNvPicPr>
            <a:picLocks noChangeAspect="1"/>
          </p:cNvPicPr>
          <p:nvPr/>
        </p:nvPicPr>
        <p:blipFill>
          <a:blip r:embed="rId3"/>
          <a:stretch>
            <a:fillRect/>
          </a:stretch>
        </p:blipFill>
        <p:spPr>
          <a:xfrm>
            <a:off x="838200" y="1805663"/>
            <a:ext cx="3851187" cy="386740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5" name="Picture 4" descr="The same inaccessible pie chart using only color to convey information and what is looks like to someone with Red/Green deficiency.">
            <a:extLst>
              <a:ext uri="{FF2B5EF4-FFF2-40B4-BE49-F238E27FC236}">
                <a16:creationId xmlns:a16="http://schemas.microsoft.com/office/drawing/2014/main" id="{FCBA47DE-206A-8168-A0E8-6DCC4C632FE7}"/>
              </a:ext>
            </a:extLst>
          </p:cNvPr>
          <p:cNvPicPr>
            <a:picLocks noChangeAspect="1"/>
          </p:cNvPicPr>
          <p:nvPr/>
        </p:nvPicPr>
        <p:blipFill>
          <a:blip r:embed="rId4"/>
          <a:stretch>
            <a:fillRect/>
          </a:stretch>
        </p:blipFill>
        <p:spPr>
          <a:xfrm>
            <a:off x="5203255" y="1805663"/>
            <a:ext cx="3737027" cy="386506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7" name="Content Placeholder 4">
            <a:extLst>
              <a:ext uri="{FF2B5EF4-FFF2-40B4-BE49-F238E27FC236}">
                <a16:creationId xmlns:a16="http://schemas.microsoft.com/office/drawing/2014/main" id="{F64A2258-A0F3-1E41-FF45-03E1F0D27A51}"/>
              </a:ext>
            </a:extLst>
          </p:cNvPr>
          <p:cNvSpPr txBox="1">
            <a:spLocks/>
          </p:cNvSpPr>
          <p:nvPr/>
        </p:nvSpPr>
        <p:spPr>
          <a:xfrm>
            <a:off x="9439274" y="2360959"/>
            <a:ext cx="2057401" cy="1944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a:latin typeface="Calibri" panose="020F0502020204030204" pitchFamily="34" charset="0"/>
                <a:ea typeface="Calibri" panose="020F0502020204030204" pitchFamily="34" charset="0"/>
                <a:cs typeface="Calibri" panose="020F0502020204030204" pitchFamily="34" charset="0"/>
              </a:rPr>
              <a:t>Someone with </a:t>
            </a:r>
            <a:r>
              <a:rPr lang="en-US" sz="2000" b="1">
                <a:latin typeface="Calibri" panose="020F0502020204030204" pitchFamily="34" charset="0"/>
                <a:ea typeface="Calibri" panose="020F0502020204030204" pitchFamily="34" charset="0"/>
                <a:cs typeface="Calibri" panose="020F0502020204030204" pitchFamily="34" charset="0"/>
              </a:rPr>
              <a:t>red/green color blindness</a:t>
            </a:r>
            <a:r>
              <a:rPr lang="en-US" sz="2000">
                <a:latin typeface="Calibri" panose="020F0502020204030204" pitchFamily="34" charset="0"/>
                <a:ea typeface="Calibri" panose="020F0502020204030204" pitchFamily="34" charset="0"/>
                <a:cs typeface="Calibri" panose="020F0502020204030204" pitchFamily="34" charset="0"/>
              </a:rPr>
              <a:t> will struggle to differentiate between red and green.</a:t>
            </a:r>
          </a:p>
        </p:txBody>
      </p:sp>
      <p:sp>
        <p:nvSpPr>
          <p:cNvPr id="6" name="Half Frame 5">
            <a:extLst>
              <a:ext uri="{FF2B5EF4-FFF2-40B4-BE49-F238E27FC236}">
                <a16:creationId xmlns:a16="http://schemas.microsoft.com/office/drawing/2014/main" id="{611C5DF7-1D57-E1D9-386B-A2521A8CF34B}"/>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Isosceles Triangle 2">
            <a:extLst>
              <a:ext uri="{FF2B5EF4-FFF2-40B4-BE49-F238E27FC236}">
                <a16:creationId xmlns:a16="http://schemas.microsoft.com/office/drawing/2014/main" id="{3C2D05F4-67E1-FAAE-82A0-2EF6891AAD17}"/>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941C7599-9C6E-E252-A4D6-0E5C81005FE1}"/>
              </a:ext>
            </a:extLst>
          </p:cNvPr>
          <p:cNvSpPr>
            <a:spLocks noGrp="1"/>
          </p:cNvSpPr>
          <p:nvPr>
            <p:ph type="body" sz="quarter" idx="14"/>
          </p:nvPr>
        </p:nvSpPr>
        <p:spPr>
          <a:xfrm>
            <a:off x="3130062" y="6350252"/>
            <a:ext cx="8223738" cy="334457"/>
          </a:xfrm>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35547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07016-6680-A991-D988-ACBF2DDC7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688A2-910A-C577-BAA8-EC3EF8120D2B}"/>
              </a:ext>
            </a:extLst>
          </p:cNvPr>
          <p:cNvSpPr>
            <a:spLocks noGrp="1"/>
          </p:cNvSpPr>
          <p:nvPr>
            <p:ph type="title"/>
          </p:nvPr>
        </p:nvSpPr>
        <p:spPr>
          <a:xfrm>
            <a:off x="838200" y="681038"/>
            <a:ext cx="10515600" cy="797660"/>
          </a:xfrm>
        </p:spPr>
        <p:txBody>
          <a:bodyPr anchor="t">
            <a:normAutofit/>
          </a:bodyPr>
          <a:lstStyle/>
          <a:p>
            <a:r>
              <a:rPr lang="en-US">
                <a:latin typeface="Candara" panose="020E0502030303020204" pitchFamily="34" charset="0"/>
              </a:rPr>
              <a:t>Adding Labels: Red/Green Deficiency</a:t>
            </a:r>
          </a:p>
        </p:txBody>
      </p:sp>
      <p:pic>
        <p:nvPicPr>
          <p:cNvPr id="3" name="Picture 2" descr="Accessible pie chart using color and words to convey information.">
            <a:extLst>
              <a:ext uri="{FF2B5EF4-FFF2-40B4-BE49-F238E27FC236}">
                <a16:creationId xmlns:a16="http://schemas.microsoft.com/office/drawing/2014/main" id="{61931EF9-54B4-F6E6-9220-FA301E24E2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1805663"/>
            <a:ext cx="3807983" cy="386506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6" name="Picture 5" descr="The same accessible pie chart using color and words to convey information and what it looks like to someone with Red/Green deficiency.">
            <a:extLst>
              <a:ext uri="{FF2B5EF4-FFF2-40B4-BE49-F238E27FC236}">
                <a16:creationId xmlns:a16="http://schemas.microsoft.com/office/drawing/2014/main" id="{FCBA47DE-206A-8168-A0E8-6DCC4C632F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03255" y="1805663"/>
            <a:ext cx="3903713" cy="386506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8" name="Content Placeholder 4">
            <a:extLst>
              <a:ext uri="{FF2B5EF4-FFF2-40B4-BE49-F238E27FC236}">
                <a16:creationId xmlns:a16="http://schemas.microsoft.com/office/drawing/2014/main" id="{98D7C92A-9B43-EA98-B8AD-7A4C63354F71}"/>
              </a:ext>
            </a:extLst>
          </p:cNvPr>
          <p:cNvSpPr txBox="1">
            <a:spLocks/>
          </p:cNvSpPr>
          <p:nvPr/>
        </p:nvSpPr>
        <p:spPr>
          <a:xfrm>
            <a:off x="9439274" y="2360959"/>
            <a:ext cx="2095501" cy="1944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a:latin typeface="Calibri" panose="020F0502020204030204" pitchFamily="34" charset="0"/>
                <a:ea typeface="Calibri" panose="020F0502020204030204" pitchFamily="34" charset="0"/>
                <a:cs typeface="Calibri" panose="020F0502020204030204" pitchFamily="34" charset="0"/>
              </a:rPr>
              <a:t>Adding labels </a:t>
            </a:r>
            <a:r>
              <a:rPr lang="en-US" sz="2000">
                <a:latin typeface="Calibri" panose="020F0502020204030204" pitchFamily="34" charset="0"/>
                <a:ea typeface="Calibri" panose="020F0502020204030204" pitchFamily="34" charset="0"/>
                <a:cs typeface="Calibri" panose="020F0502020204030204" pitchFamily="34" charset="0"/>
              </a:rPr>
              <a:t>boosts readability for people with color blindness.</a:t>
            </a:r>
          </a:p>
        </p:txBody>
      </p:sp>
      <p:sp>
        <p:nvSpPr>
          <p:cNvPr id="7" name="Half Frame 6">
            <a:extLst>
              <a:ext uri="{FF2B5EF4-FFF2-40B4-BE49-F238E27FC236}">
                <a16:creationId xmlns:a16="http://schemas.microsoft.com/office/drawing/2014/main" id="{62338739-B77C-C1FE-110C-B4F5B6D96B3A}"/>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Isosceles Triangle 3">
            <a:extLst>
              <a:ext uri="{FF2B5EF4-FFF2-40B4-BE49-F238E27FC236}">
                <a16:creationId xmlns:a16="http://schemas.microsoft.com/office/drawing/2014/main" id="{9591E138-2CEA-E896-9F32-EC3D96983261}"/>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EE081D21-7D45-453F-69AD-FD9C5AD03943}"/>
              </a:ext>
              <a:ext uri="{C183D7F6-B498-43B3-948B-1728B52AA6E4}">
                <adec:decorative xmlns:adec="http://schemas.microsoft.com/office/drawing/2017/decorative" val="1"/>
              </a:ext>
            </a:extLst>
          </p:cNvPr>
          <p:cNvSpPr>
            <a:spLocks noGrp="1"/>
          </p:cNvSpPr>
          <p:nvPr>
            <p:ph type="body" sz="quarter" idx="14"/>
          </p:nvPr>
        </p:nvSpPr>
        <p:spPr>
          <a:xfrm>
            <a:off x="3130062" y="6350252"/>
            <a:ext cx="8223738" cy="334457"/>
          </a:xfrm>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10348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17ED2-76FE-BF3D-8137-BBD71D664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E3D8C-4EEA-D6E2-F899-51D48EC54332}"/>
              </a:ext>
            </a:extLst>
          </p:cNvPr>
          <p:cNvSpPr>
            <a:spLocks noGrp="1"/>
          </p:cNvSpPr>
          <p:nvPr>
            <p:ph type="title"/>
          </p:nvPr>
        </p:nvSpPr>
        <p:spPr>
          <a:xfrm>
            <a:off x="838200" y="681038"/>
            <a:ext cx="10515600" cy="797660"/>
          </a:xfrm>
        </p:spPr>
        <p:txBody>
          <a:bodyPr anchor="t">
            <a:normAutofit/>
          </a:bodyPr>
          <a:lstStyle/>
          <a:p>
            <a:r>
              <a:rPr lang="en-US">
                <a:latin typeface="Candara" panose="020E0502030303020204" pitchFamily="34" charset="0"/>
              </a:rPr>
              <a:t>Red/Green Deficiency</a:t>
            </a:r>
          </a:p>
        </p:txBody>
      </p:sp>
      <p:sp>
        <p:nvSpPr>
          <p:cNvPr id="4" name="TextBox 3">
            <a:extLst>
              <a:ext uri="{FF2B5EF4-FFF2-40B4-BE49-F238E27FC236}">
                <a16:creationId xmlns:a16="http://schemas.microsoft.com/office/drawing/2014/main" id="{657C8699-7865-0867-98FF-20C441AEF567}"/>
              </a:ext>
            </a:extLst>
          </p:cNvPr>
          <p:cNvSpPr txBox="1"/>
          <p:nvPr/>
        </p:nvSpPr>
        <p:spPr>
          <a:xfrm>
            <a:off x="838200" y="1768353"/>
            <a:ext cx="1163168" cy="707886"/>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rgbClr val="FF0000"/>
                </a:solidFill>
              </a:rPr>
              <a:t>Red</a:t>
            </a:r>
          </a:p>
        </p:txBody>
      </p:sp>
      <p:sp>
        <p:nvSpPr>
          <p:cNvPr id="5" name="TextBox 4">
            <a:extLst>
              <a:ext uri="{FF2B5EF4-FFF2-40B4-BE49-F238E27FC236}">
                <a16:creationId xmlns:a16="http://schemas.microsoft.com/office/drawing/2014/main" id="{EE4605CD-F764-5293-5B50-DA79762ADCB3}"/>
              </a:ext>
            </a:extLst>
          </p:cNvPr>
          <p:cNvSpPr txBox="1"/>
          <p:nvPr/>
        </p:nvSpPr>
        <p:spPr>
          <a:xfrm>
            <a:off x="2548478" y="1768353"/>
            <a:ext cx="1163168" cy="707886"/>
          </a:xfrm>
          <a:prstGeom prst="rect">
            <a:avLst/>
          </a:prstGeom>
          <a:solidFill>
            <a:srgbClr val="2B482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rgbClr val="FF4544"/>
                </a:solidFill>
              </a:rPr>
              <a:t>Red</a:t>
            </a:r>
          </a:p>
        </p:txBody>
      </p:sp>
      <p:sp>
        <p:nvSpPr>
          <p:cNvPr id="10" name="Content Placeholder 4">
            <a:extLst>
              <a:ext uri="{FF2B5EF4-FFF2-40B4-BE49-F238E27FC236}">
                <a16:creationId xmlns:a16="http://schemas.microsoft.com/office/drawing/2014/main" id="{A91F258A-0D1D-5069-9FD8-C2B44724412C}"/>
              </a:ext>
            </a:extLst>
          </p:cNvPr>
          <p:cNvSpPr txBox="1">
            <a:spLocks/>
          </p:cNvSpPr>
          <p:nvPr/>
        </p:nvSpPr>
        <p:spPr>
          <a:xfrm>
            <a:off x="4336979" y="1660965"/>
            <a:ext cx="5547249" cy="997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a:latin typeface="Calibri" panose="020F0502020204030204" pitchFamily="34" charset="0"/>
                <a:ea typeface="Calibri" panose="020F0502020204030204" pitchFamily="34" charset="0"/>
                <a:cs typeface="Calibri" panose="020F0502020204030204" pitchFamily="34" charset="0"/>
              </a:rPr>
              <a:t>People with red/green color blindness </a:t>
            </a:r>
            <a:r>
              <a:rPr lang="en-US" sz="2000">
                <a:latin typeface="Calibri" panose="020F0502020204030204" pitchFamily="34" charset="0"/>
                <a:ea typeface="Calibri" panose="020F0502020204030204" pitchFamily="34" charset="0"/>
                <a:cs typeface="Calibri" panose="020F0502020204030204" pitchFamily="34" charset="0"/>
              </a:rPr>
              <a:t>find distinguishing </a:t>
            </a:r>
            <a:r>
              <a:rPr lang="en-US" sz="2000" b="1">
                <a:latin typeface="Calibri" panose="020F0502020204030204" pitchFamily="34" charset="0"/>
                <a:ea typeface="Calibri" panose="020F0502020204030204" pitchFamily="34" charset="0"/>
                <a:cs typeface="Calibri" panose="020F0502020204030204" pitchFamily="34" charset="0"/>
              </a:rPr>
              <a:t>red and green</a:t>
            </a:r>
            <a:r>
              <a:rPr lang="en-US" sz="2000">
                <a:latin typeface="Calibri" panose="020F0502020204030204" pitchFamily="34" charset="0"/>
                <a:ea typeface="Calibri" panose="020F0502020204030204" pitchFamily="34" charset="0"/>
                <a:cs typeface="Calibri" panose="020F0502020204030204" pitchFamily="34" charset="0"/>
              </a:rPr>
              <a:t>, as well as </a:t>
            </a:r>
            <a:r>
              <a:rPr lang="en-US" sz="2000" b="1">
                <a:latin typeface="Calibri" panose="020F0502020204030204" pitchFamily="34" charset="0"/>
                <a:ea typeface="Calibri" panose="020F0502020204030204" pitchFamily="34" charset="0"/>
                <a:cs typeface="Calibri" panose="020F0502020204030204" pitchFamily="34" charset="0"/>
              </a:rPr>
              <a:t>red and black</a:t>
            </a:r>
            <a:r>
              <a:rPr lang="en-US" sz="2000">
                <a:latin typeface="Calibri" panose="020F0502020204030204" pitchFamily="34" charset="0"/>
                <a:ea typeface="Calibri" panose="020F0502020204030204" pitchFamily="34" charset="0"/>
                <a:cs typeface="Calibri" panose="020F0502020204030204" pitchFamily="34" charset="0"/>
              </a:rPr>
              <a:t> particularly difficult.</a:t>
            </a:r>
          </a:p>
        </p:txBody>
      </p:sp>
      <p:pic>
        <p:nvPicPr>
          <p:cNvPr id="7" name="Picture 6" descr="Screenshot simulating color blindness for red text on either a black or green background.">
            <a:extLst>
              <a:ext uri="{FF2B5EF4-FFF2-40B4-BE49-F238E27FC236}">
                <a16:creationId xmlns:a16="http://schemas.microsoft.com/office/drawing/2014/main" id="{4FB0C8CE-2E69-7032-BFEB-76AEFCED68DC}"/>
              </a:ext>
            </a:extLst>
          </p:cNvPr>
          <p:cNvPicPr>
            <a:picLocks noChangeAspect="1"/>
          </p:cNvPicPr>
          <p:nvPr/>
        </p:nvPicPr>
        <p:blipFill>
          <a:blip r:embed="rId3"/>
          <a:stretch>
            <a:fillRect/>
          </a:stretch>
        </p:blipFill>
        <p:spPr>
          <a:xfrm>
            <a:off x="838200" y="3049447"/>
            <a:ext cx="8523809" cy="2838095"/>
          </a:xfrm>
          <a:prstGeom prst="rect">
            <a:avLst/>
          </a:prstGeom>
        </p:spPr>
      </p:pic>
      <p:sp>
        <p:nvSpPr>
          <p:cNvPr id="9" name="Content Placeholder 4">
            <a:extLst>
              <a:ext uri="{FF2B5EF4-FFF2-40B4-BE49-F238E27FC236}">
                <a16:creationId xmlns:a16="http://schemas.microsoft.com/office/drawing/2014/main" id="{22E4E79E-D778-C290-8F71-16D308517F2D}"/>
              </a:ext>
            </a:extLst>
          </p:cNvPr>
          <p:cNvSpPr txBox="1">
            <a:spLocks/>
          </p:cNvSpPr>
          <p:nvPr/>
        </p:nvSpPr>
        <p:spPr>
          <a:xfrm>
            <a:off x="9820274" y="3429000"/>
            <a:ext cx="2028826" cy="23970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a:latin typeface="Calibri" panose="020F0502020204030204" pitchFamily="34" charset="0"/>
                <a:ea typeface="Calibri" panose="020F0502020204030204" pitchFamily="34" charset="0"/>
                <a:cs typeface="Calibri" panose="020F0502020204030204" pitchFamily="34" charset="0"/>
              </a:rPr>
              <a:t>The examples above are the </a:t>
            </a:r>
            <a:r>
              <a:rPr lang="en-US" sz="2000" b="1">
                <a:latin typeface="Calibri" panose="020F0502020204030204" pitchFamily="34" charset="0"/>
                <a:ea typeface="Calibri" panose="020F0502020204030204" pitchFamily="34" charset="0"/>
                <a:cs typeface="Calibri" panose="020F0502020204030204" pitchFamily="34" charset="0"/>
              </a:rPr>
              <a:t>actual colors</a:t>
            </a:r>
            <a:r>
              <a:rPr lang="en-US" sz="2000">
                <a:latin typeface="Calibri" panose="020F0502020204030204" pitchFamily="34" charset="0"/>
                <a:ea typeface="Calibri" panose="020F0502020204030204" pitchFamily="34" charset="0"/>
                <a:cs typeface="Calibri" panose="020F0502020204030204" pitchFamily="34" charset="0"/>
              </a:rPr>
              <a:t>, while the ones in the simulator to the left show </a:t>
            </a:r>
            <a:r>
              <a:rPr lang="en-US" sz="2000" b="1">
                <a:latin typeface="Calibri" panose="020F0502020204030204" pitchFamily="34" charset="0"/>
                <a:ea typeface="Calibri" panose="020F0502020204030204" pitchFamily="34" charset="0"/>
                <a:cs typeface="Calibri" panose="020F0502020204030204" pitchFamily="34" charset="0"/>
              </a:rPr>
              <a:t>color blind reality</a:t>
            </a:r>
            <a:r>
              <a:rPr lang="en-US" sz="2000">
                <a:latin typeface="Calibri" panose="020F0502020204030204" pitchFamily="34" charset="0"/>
                <a:ea typeface="Calibri" panose="020F0502020204030204" pitchFamily="34" charset="0"/>
                <a:cs typeface="Calibri" panose="020F0502020204030204" pitchFamily="34" charset="0"/>
              </a:rPr>
              <a:t>.</a:t>
            </a:r>
          </a:p>
        </p:txBody>
      </p:sp>
      <p:sp>
        <p:nvSpPr>
          <p:cNvPr id="8" name="Half Frame 7">
            <a:extLst>
              <a:ext uri="{FF2B5EF4-FFF2-40B4-BE49-F238E27FC236}">
                <a16:creationId xmlns:a16="http://schemas.microsoft.com/office/drawing/2014/main" id="{12C1F503-022E-4C4A-BD7C-9B4852AD0960}"/>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Isosceles Triangle 2">
            <a:extLst>
              <a:ext uri="{FF2B5EF4-FFF2-40B4-BE49-F238E27FC236}">
                <a16:creationId xmlns:a16="http://schemas.microsoft.com/office/drawing/2014/main" id="{66DC9B1A-316F-07E1-74C1-EE3D94B45ED6}"/>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AE2F271D-0D2E-33EC-3E15-06115CA9FA70}"/>
              </a:ext>
              <a:ext uri="{C183D7F6-B498-43B3-948B-1728B52AA6E4}">
                <adec:decorative xmlns:adec="http://schemas.microsoft.com/office/drawing/2017/decorative" val="1"/>
              </a:ext>
            </a:extLst>
          </p:cNvPr>
          <p:cNvSpPr>
            <a:spLocks noGrp="1"/>
          </p:cNvSpPr>
          <p:nvPr>
            <p:ph type="body" sz="quarter" idx="14"/>
          </p:nvPr>
        </p:nvSpPr>
        <p:spPr>
          <a:xfrm>
            <a:off x="3130062" y="6350252"/>
            <a:ext cx="8223738" cy="334457"/>
          </a:xfrm>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68545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73A9-2877-1431-CAEF-5AAC4FBF2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8F26C-7A47-3BBD-9AC0-F0E75EC35BBF}"/>
              </a:ext>
            </a:extLst>
          </p:cNvPr>
          <p:cNvSpPr>
            <a:spLocks noGrp="1"/>
          </p:cNvSpPr>
          <p:nvPr>
            <p:ph type="title"/>
          </p:nvPr>
        </p:nvSpPr>
        <p:spPr/>
        <p:txBody>
          <a:bodyPr>
            <a:normAutofit fontScale="90000"/>
          </a:bodyPr>
          <a:lstStyle/>
          <a:p>
            <a:r>
              <a:rPr lang="en-US">
                <a:latin typeface="Candara" panose="020E0502030303020204" pitchFamily="34" charset="0"/>
              </a:rPr>
              <a:t>Improving Color Accessibility</a:t>
            </a:r>
          </a:p>
        </p:txBody>
      </p:sp>
      <p:sp>
        <p:nvSpPr>
          <p:cNvPr id="3" name="Text Placeholder 2">
            <a:extLst>
              <a:ext uri="{FF2B5EF4-FFF2-40B4-BE49-F238E27FC236}">
                <a16:creationId xmlns:a16="http://schemas.microsoft.com/office/drawing/2014/main" id="{728D5CBB-24AA-6F1A-0233-C04FB40E1115}"/>
              </a:ext>
            </a:extLst>
          </p:cNvPr>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A Brief Overview</a:t>
            </a:r>
          </a:p>
        </p:txBody>
      </p:sp>
      <p:sp>
        <p:nvSpPr>
          <p:cNvPr id="4" name="Block Arc 3">
            <a:extLst>
              <a:ext uri="{FF2B5EF4-FFF2-40B4-BE49-F238E27FC236}">
                <a16:creationId xmlns:a16="http://schemas.microsoft.com/office/drawing/2014/main" id="{DAE7F84C-041C-2A0D-08BC-BD912902DA9E}"/>
              </a:ext>
              <a:ext uri="{C183D7F6-B498-43B3-948B-1728B52AA6E4}">
                <adec:decorative xmlns:adec="http://schemas.microsoft.com/office/drawing/2017/decorative" val="1"/>
              </a:ext>
            </a:extLst>
          </p:cNvPr>
          <p:cNvSpPr/>
          <p:nvPr/>
        </p:nvSpPr>
        <p:spPr>
          <a:xfrm rot="2092291">
            <a:off x="-907136" y="5444699"/>
            <a:ext cx="2846329" cy="1534466"/>
          </a:xfrm>
          <a:prstGeom prst="blockArc">
            <a:avLst>
              <a:gd name="adj1" fmla="val 10240397"/>
              <a:gd name="adj2" fmla="val 2249766"/>
              <a:gd name="adj3" fmla="val 147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F22788F6-3D44-90EB-E621-31FE7800567A}"/>
              </a:ext>
              <a:ext uri="{C183D7F6-B498-43B3-948B-1728B52AA6E4}">
                <adec:decorative xmlns:adec="http://schemas.microsoft.com/office/drawing/2017/decorative" val="1"/>
              </a:ext>
            </a:extLst>
          </p:cNvPr>
          <p:cNvSpPr/>
          <p:nvPr/>
        </p:nvSpPr>
        <p:spPr>
          <a:xfrm>
            <a:off x="9860437" y="6502987"/>
            <a:ext cx="1904214" cy="782424"/>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Graphic 5">
            <a:extLst>
              <a:ext uri="{FF2B5EF4-FFF2-40B4-BE49-F238E27FC236}">
                <a16:creationId xmlns:a16="http://schemas.microsoft.com/office/drawing/2014/main" id="{D91D1CDC-1C56-76A3-8429-4B9BAE8B489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437" y="576574"/>
            <a:ext cx="1555423" cy="1555423"/>
          </a:xfrm>
          <a:prstGeom prst="rect">
            <a:avLst/>
          </a:prstGeom>
        </p:spPr>
      </p:pic>
    </p:spTree>
    <p:extLst>
      <p:ext uri="{BB962C8B-B14F-4D97-AF65-F5344CB8AC3E}">
        <p14:creationId xmlns:p14="http://schemas.microsoft.com/office/powerpoint/2010/main" val="259430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0C89FF-B962-88CE-6C6E-41A5F95CED8F}"/>
              </a:ext>
            </a:extLst>
          </p:cNvPr>
          <p:cNvSpPr>
            <a:spLocks noGrp="1"/>
          </p:cNvSpPr>
          <p:nvPr>
            <p:ph type="title"/>
          </p:nvPr>
        </p:nvSpPr>
        <p:spPr/>
        <p:txBody>
          <a:bodyPr/>
          <a:lstStyle/>
          <a:p>
            <a:r>
              <a:rPr lang="en-US">
                <a:latin typeface="Candara" panose="020E0502030303020204" pitchFamily="34" charset="0"/>
              </a:rPr>
              <a:t>Color Guidelines</a:t>
            </a:r>
          </a:p>
        </p:txBody>
      </p:sp>
      <p:sp>
        <p:nvSpPr>
          <p:cNvPr id="2" name="Text Placeholder 1">
            <a:extLst>
              <a:ext uri="{FF2B5EF4-FFF2-40B4-BE49-F238E27FC236}">
                <a16:creationId xmlns:a16="http://schemas.microsoft.com/office/drawing/2014/main" id="{4764FED0-E4F5-0717-AD05-F25F5EEB6A81}"/>
              </a:ext>
            </a:extLst>
          </p:cNvPr>
          <p:cNvSpPr>
            <a:spLocks noGrp="1"/>
          </p:cNvSpPr>
          <p:nvPr>
            <p:ph type="body" idx="1"/>
          </p:nvPr>
        </p:nvSpPr>
        <p:spPr>
          <a:xfrm>
            <a:off x="839788" y="1681163"/>
            <a:ext cx="5157787" cy="477331"/>
          </a:xfrm>
        </p:spPr>
        <p:txBody>
          <a:bodyPr>
            <a:normAutofit lnSpcReduction="10000"/>
          </a:bodyPr>
          <a:lstStyle/>
          <a:p>
            <a:pPr>
              <a:lnSpc>
                <a:spcPct val="100000"/>
              </a:lnSpc>
            </a:pPr>
            <a:r>
              <a:rPr lang="en-US">
                <a:latin typeface="Candara" panose="020E0502030303020204" pitchFamily="34" charset="0"/>
              </a:rPr>
              <a:t>Color</a:t>
            </a:r>
            <a:r>
              <a:rPr lang="en-US"/>
              <a:t> </a:t>
            </a:r>
            <a:r>
              <a:rPr lang="en-US">
                <a:latin typeface="Candara" panose="020E0502030303020204" pitchFamily="34" charset="0"/>
              </a:rPr>
              <a:t>Contrast</a:t>
            </a:r>
          </a:p>
        </p:txBody>
      </p:sp>
      <p:sp>
        <p:nvSpPr>
          <p:cNvPr id="3" name="Content Placeholder 2">
            <a:extLst>
              <a:ext uri="{FF2B5EF4-FFF2-40B4-BE49-F238E27FC236}">
                <a16:creationId xmlns:a16="http://schemas.microsoft.com/office/drawing/2014/main" id="{0D9D14EB-EDE0-2992-3671-8CC0955FBCD5}"/>
              </a:ext>
            </a:extLst>
          </p:cNvPr>
          <p:cNvSpPr>
            <a:spLocks noGrp="1"/>
          </p:cNvSpPr>
          <p:nvPr>
            <p:ph sz="half" idx="2"/>
          </p:nvPr>
        </p:nvSpPr>
        <p:spPr>
          <a:xfrm>
            <a:off x="839788" y="2360959"/>
            <a:ext cx="5157787" cy="3642712"/>
          </a:xfrm>
        </p:spPr>
        <p:txBody>
          <a:bodyPr/>
          <a:lstStyle/>
          <a:p>
            <a:pPr>
              <a:lnSpc>
                <a:spcPct val="100000"/>
              </a:lnSpc>
            </a:pPr>
            <a:r>
              <a:rPr lang="en-US" b="1">
                <a:latin typeface="Calibri" panose="020F0502020204030204" pitchFamily="34" charset="0"/>
                <a:ea typeface="Calibri" panose="020F0502020204030204" pitchFamily="34" charset="0"/>
                <a:cs typeface="Calibri" panose="020F0502020204030204" pitchFamily="34" charset="0"/>
              </a:rPr>
              <a:t>3:1 ratio</a:t>
            </a:r>
            <a:r>
              <a:rPr lang="en-US">
                <a:latin typeface="Calibri" panose="020F0502020204030204" pitchFamily="34" charset="0"/>
                <a:ea typeface="Calibri" panose="020F0502020204030204" pitchFamily="34" charset="0"/>
                <a:cs typeface="Calibri" panose="020F0502020204030204" pitchFamily="34" charset="0"/>
              </a:rPr>
              <a:t> for 18pt font or higher.</a:t>
            </a:r>
          </a:p>
          <a:p>
            <a:pPr>
              <a:lnSpc>
                <a:spcPct val="100000"/>
              </a:lnSpc>
            </a:pPr>
            <a:r>
              <a:rPr lang="en-US" b="1">
                <a:latin typeface="Calibri" panose="020F0502020204030204" pitchFamily="34" charset="0"/>
                <a:ea typeface="Calibri" panose="020F0502020204030204" pitchFamily="34" charset="0"/>
                <a:cs typeface="Calibri" panose="020F0502020204030204" pitchFamily="34" charset="0"/>
              </a:rPr>
              <a:t>4.5:1 ratio </a:t>
            </a:r>
            <a:r>
              <a:rPr lang="en-US">
                <a:latin typeface="Calibri" panose="020F0502020204030204" pitchFamily="34" charset="0"/>
                <a:ea typeface="Calibri" panose="020F0502020204030204" pitchFamily="34" charset="0"/>
                <a:cs typeface="Calibri" panose="020F0502020204030204" pitchFamily="34" charset="0"/>
              </a:rPr>
              <a:t>for less than 18pt font.</a:t>
            </a:r>
          </a:p>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Distinguish text from images.</a:t>
            </a:r>
          </a:p>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Use contrast checker tools:</a:t>
            </a:r>
          </a:p>
          <a:p>
            <a:pPr lvl="1">
              <a:lnSpc>
                <a:spcPct val="100000"/>
              </a:lnSpc>
            </a:pPr>
            <a:r>
              <a:rPr lang="en-US">
                <a:latin typeface="Calibri" panose="020F0502020204030204" pitchFamily="34" charset="0"/>
                <a:ea typeface="Calibri" panose="020F0502020204030204" pitchFamily="34" charset="0"/>
                <a:cs typeface="Calibri" panose="020F0502020204030204" pitchFamily="34" charset="0"/>
              </a:rPr>
              <a:t>Color contrast ratio</a:t>
            </a:r>
          </a:p>
          <a:p>
            <a:pPr lvl="1">
              <a:lnSpc>
                <a:spcPct val="100000"/>
              </a:lnSpc>
            </a:pPr>
            <a:r>
              <a:rPr lang="en-US">
                <a:latin typeface="Calibri" panose="020F0502020204030204" pitchFamily="34" charset="0"/>
                <a:ea typeface="Calibri" panose="020F0502020204030204" pitchFamily="34" charset="0"/>
                <a:cs typeface="Calibri" panose="020F0502020204030204" pitchFamily="34" charset="0"/>
              </a:rPr>
              <a:t>Color blindness simulator</a:t>
            </a:r>
          </a:p>
        </p:txBody>
      </p:sp>
      <p:sp>
        <p:nvSpPr>
          <p:cNvPr id="4" name="Text Placeholder 3">
            <a:extLst>
              <a:ext uri="{FF2B5EF4-FFF2-40B4-BE49-F238E27FC236}">
                <a16:creationId xmlns:a16="http://schemas.microsoft.com/office/drawing/2014/main" id="{A05B8832-6FB0-8C26-C112-83E2E9597F2E}"/>
              </a:ext>
            </a:extLst>
          </p:cNvPr>
          <p:cNvSpPr>
            <a:spLocks noGrp="1"/>
          </p:cNvSpPr>
          <p:nvPr>
            <p:ph type="body" sz="quarter" idx="3"/>
          </p:nvPr>
        </p:nvSpPr>
        <p:spPr>
          <a:xfrm>
            <a:off x="6172200" y="1681163"/>
            <a:ext cx="5183188" cy="477331"/>
          </a:xfrm>
        </p:spPr>
        <p:txBody>
          <a:bodyPr>
            <a:normAutofit lnSpcReduction="10000"/>
          </a:bodyPr>
          <a:lstStyle/>
          <a:p>
            <a:pPr>
              <a:lnSpc>
                <a:spcPct val="100000"/>
              </a:lnSpc>
            </a:pPr>
            <a:r>
              <a:rPr lang="en-US">
                <a:latin typeface="Candara" panose="020E0502030303020204" pitchFamily="34" charset="0"/>
              </a:rPr>
              <a:t>Color Blindness</a:t>
            </a:r>
          </a:p>
        </p:txBody>
      </p:sp>
      <p:sp>
        <p:nvSpPr>
          <p:cNvPr id="5" name="Content Placeholder 4">
            <a:extLst>
              <a:ext uri="{FF2B5EF4-FFF2-40B4-BE49-F238E27FC236}">
                <a16:creationId xmlns:a16="http://schemas.microsoft.com/office/drawing/2014/main" id="{3ACEEEC1-414B-C9CF-756C-341839ECD4E1}"/>
              </a:ext>
            </a:extLst>
          </p:cNvPr>
          <p:cNvSpPr>
            <a:spLocks noGrp="1"/>
          </p:cNvSpPr>
          <p:nvPr>
            <p:ph sz="quarter" idx="4"/>
          </p:nvPr>
        </p:nvSpPr>
        <p:spPr>
          <a:xfrm>
            <a:off x="6172200" y="2360959"/>
            <a:ext cx="5183188" cy="3642712"/>
          </a:xfrm>
        </p:spPr>
        <p:txBody>
          <a:bodyPr/>
          <a:lstStyle/>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Add </a:t>
            </a:r>
            <a:r>
              <a:rPr lang="en-US" b="1">
                <a:latin typeface="Calibri" panose="020F0502020204030204" pitchFamily="34" charset="0"/>
                <a:ea typeface="Calibri" panose="020F0502020204030204" pitchFamily="34" charset="0"/>
                <a:cs typeface="Calibri" panose="020F0502020204030204" pitchFamily="34" charset="0"/>
              </a:rPr>
              <a:t>labels or icons </a:t>
            </a:r>
            <a:r>
              <a:rPr lang="en-US">
                <a:latin typeface="Calibri" panose="020F0502020204030204" pitchFamily="34" charset="0"/>
                <a:ea typeface="Calibri" panose="020F0502020204030204" pitchFamily="34" charset="0"/>
                <a:cs typeface="Calibri" panose="020F0502020204030204" pitchFamily="34" charset="0"/>
              </a:rPr>
              <a:t>for information in addition to color.</a:t>
            </a:r>
          </a:p>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Avoid </a:t>
            </a:r>
            <a:r>
              <a:rPr lang="en-US" b="1">
                <a:latin typeface="Calibri" panose="020F0502020204030204" pitchFamily="34" charset="0"/>
                <a:ea typeface="Calibri" panose="020F0502020204030204" pitchFamily="34" charset="0"/>
                <a:cs typeface="Calibri" panose="020F0502020204030204" pitchFamily="34" charset="0"/>
              </a:rPr>
              <a:t>red/black </a:t>
            </a:r>
            <a:r>
              <a:rPr lang="en-US">
                <a:latin typeface="Calibri" panose="020F0502020204030204" pitchFamily="34" charset="0"/>
                <a:ea typeface="Calibri" panose="020F0502020204030204" pitchFamily="34" charset="0"/>
                <a:cs typeface="Calibri" panose="020F0502020204030204" pitchFamily="34" charset="0"/>
              </a:rPr>
              <a:t>and </a:t>
            </a:r>
            <a:r>
              <a:rPr lang="en-US" b="1">
                <a:latin typeface="Calibri" panose="020F0502020204030204" pitchFamily="34" charset="0"/>
                <a:ea typeface="Calibri" panose="020F0502020204030204" pitchFamily="34" charset="0"/>
                <a:cs typeface="Calibri" panose="020F0502020204030204" pitchFamily="34" charset="0"/>
              </a:rPr>
              <a:t>red/green</a:t>
            </a:r>
            <a:r>
              <a:rPr lang="en-US">
                <a:latin typeface="Calibri" panose="020F0502020204030204" pitchFamily="34" charset="0"/>
                <a:ea typeface="Calibri" panose="020F0502020204030204" pitchFamily="34" charset="0"/>
                <a:cs typeface="Calibri" panose="020F0502020204030204" pitchFamily="34" charset="0"/>
              </a:rPr>
              <a:t> color</a:t>
            </a:r>
            <a:r>
              <a:rPr lang="en-US" b="1">
                <a:latin typeface="Calibri" panose="020F0502020204030204" pitchFamily="34" charset="0"/>
                <a:ea typeface="Calibri" panose="020F0502020204030204" pitchFamily="34" charset="0"/>
                <a:cs typeface="Calibri" panose="020F0502020204030204" pitchFamily="34" charset="0"/>
              </a:rPr>
              <a:t> </a:t>
            </a:r>
            <a:r>
              <a:rPr lang="en-US">
                <a:latin typeface="Calibri" panose="020F0502020204030204" pitchFamily="34" charset="0"/>
                <a:ea typeface="Calibri" panose="020F0502020204030204" pitchFamily="34" charset="0"/>
                <a:cs typeface="Calibri" panose="020F0502020204030204" pitchFamily="34" charset="0"/>
              </a:rPr>
              <a:t>combinations.</a:t>
            </a:r>
          </a:p>
        </p:txBody>
      </p:sp>
      <p:sp>
        <p:nvSpPr>
          <p:cNvPr id="8" name="Half Frame 7">
            <a:extLst>
              <a:ext uri="{FF2B5EF4-FFF2-40B4-BE49-F238E27FC236}">
                <a16:creationId xmlns:a16="http://schemas.microsoft.com/office/drawing/2014/main" id="{04BAAF79-7002-43DF-5E77-3BDD1E3853B0}"/>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Isosceles Triangle 8">
            <a:extLst>
              <a:ext uri="{FF2B5EF4-FFF2-40B4-BE49-F238E27FC236}">
                <a16:creationId xmlns:a16="http://schemas.microsoft.com/office/drawing/2014/main" id="{1B24C374-C150-0E3B-9D44-6E77AF7A8246}"/>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3ABD234-35A7-9149-0071-7EA4A50256D5}"/>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21294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96C9-F503-E623-86C9-5F2C7BB57BFD}"/>
              </a:ext>
            </a:extLst>
          </p:cNvPr>
          <p:cNvSpPr>
            <a:spLocks noGrp="1"/>
          </p:cNvSpPr>
          <p:nvPr>
            <p:ph type="title"/>
          </p:nvPr>
        </p:nvSpPr>
        <p:spPr/>
        <p:txBody>
          <a:bodyPr/>
          <a:lstStyle/>
          <a:p>
            <a:r>
              <a:rPr lang="en-US">
                <a:latin typeface="Candara" panose="020E0502030303020204" pitchFamily="34" charset="0"/>
              </a:rPr>
              <a:t>Color &amp; Typography</a:t>
            </a:r>
          </a:p>
        </p:txBody>
      </p:sp>
      <p:sp>
        <p:nvSpPr>
          <p:cNvPr id="3" name="Content Placeholder 2">
            <a:extLst>
              <a:ext uri="{FF2B5EF4-FFF2-40B4-BE49-F238E27FC236}">
                <a16:creationId xmlns:a16="http://schemas.microsoft.com/office/drawing/2014/main" id="{B224246B-8BBF-2823-CFDA-DEA38721AF3F}"/>
              </a:ext>
            </a:extLst>
          </p:cNvPr>
          <p:cNvSpPr>
            <a:spLocks noGrp="1"/>
          </p:cNvSpPr>
          <p:nvPr>
            <p:ph idx="1"/>
          </p:nvPr>
        </p:nvSpPr>
        <p:spPr/>
        <p:txBody>
          <a:bodyPr>
            <a:normAutofit/>
          </a:bodyPr>
          <a:lstStyle/>
          <a:p>
            <a:pPr>
              <a:lnSpc>
                <a:spcPct val="100000"/>
              </a:lnSpc>
            </a:pPr>
            <a:r>
              <a:rPr lang="en-US" sz="2400">
                <a:latin typeface="Calibri" panose="020F0502020204030204" pitchFamily="34" charset="0"/>
                <a:ea typeface="Calibri" panose="020F0502020204030204" pitchFamily="34" charset="0"/>
                <a:cs typeface="Calibri" panose="020F0502020204030204" pitchFamily="34" charset="0"/>
              </a:rPr>
              <a:t>Ensure </a:t>
            </a:r>
            <a:r>
              <a:rPr lang="en-US" sz="2400" b="1">
                <a:latin typeface="Calibri" panose="020F0502020204030204" pitchFamily="34" charset="0"/>
                <a:ea typeface="Calibri" panose="020F0502020204030204" pitchFamily="34" charset="0"/>
                <a:cs typeface="Calibri" panose="020F0502020204030204" pitchFamily="34" charset="0"/>
              </a:rPr>
              <a:t>3:1 ratio </a:t>
            </a:r>
            <a:r>
              <a:rPr lang="en-US" sz="2400">
                <a:latin typeface="Calibri" panose="020F0502020204030204" pitchFamily="34" charset="0"/>
                <a:ea typeface="Calibri" panose="020F0502020204030204" pitchFamily="34" charset="0"/>
                <a:cs typeface="Calibri" panose="020F0502020204030204" pitchFamily="34" charset="0"/>
              </a:rPr>
              <a:t>for </a:t>
            </a:r>
            <a:r>
              <a:rPr lang="en-US" sz="2400" b="1">
                <a:latin typeface="Calibri" panose="020F0502020204030204" pitchFamily="34" charset="0"/>
                <a:ea typeface="Calibri" panose="020F0502020204030204" pitchFamily="34" charset="0"/>
                <a:cs typeface="Calibri" panose="020F0502020204030204" pitchFamily="34" charset="0"/>
              </a:rPr>
              <a:t>18pt font </a:t>
            </a:r>
            <a:r>
              <a:rPr lang="en-US" sz="2400">
                <a:latin typeface="Calibri" panose="020F0502020204030204" pitchFamily="34" charset="0"/>
                <a:ea typeface="Calibri" panose="020F0502020204030204" pitchFamily="34" charset="0"/>
                <a:cs typeface="Calibri" panose="020F0502020204030204" pitchFamily="34" charset="0"/>
              </a:rPr>
              <a:t>size or higher and </a:t>
            </a:r>
            <a:r>
              <a:rPr lang="en-US" sz="2400" b="1">
                <a:latin typeface="Calibri" panose="020F0502020204030204" pitchFamily="34" charset="0"/>
                <a:ea typeface="Calibri" panose="020F0502020204030204" pitchFamily="34" charset="0"/>
                <a:cs typeface="Calibri" panose="020F0502020204030204" pitchFamily="34" charset="0"/>
              </a:rPr>
              <a:t>14pt bold </a:t>
            </a:r>
            <a:r>
              <a:rPr lang="en-US" sz="2400">
                <a:latin typeface="Calibri" panose="020F0502020204030204" pitchFamily="34" charset="0"/>
                <a:ea typeface="Calibri" panose="020F0502020204030204" pitchFamily="34" charset="0"/>
                <a:cs typeface="Calibri" panose="020F0502020204030204" pitchFamily="34" charset="0"/>
              </a:rPr>
              <a:t>text.</a:t>
            </a:r>
          </a:p>
          <a:p>
            <a:r>
              <a:rPr lang="en-US" sz="2400">
                <a:latin typeface="Calibri" panose="020F0502020204030204" pitchFamily="34" charset="0"/>
                <a:ea typeface="Calibri" panose="020F0502020204030204" pitchFamily="34" charset="0"/>
                <a:cs typeface="Calibri" panose="020F0502020204030204" pitchFamily="34" charset="0"/>
              </a:rPr>
              <a:t>Aim for </a:t>
            </a:r>
            <a:r>
              <a:rPr lang="en-US" sz="2400" b="1">
                <a:latin typeface="Calibri" panose="020F0502020204030204" pitchFamily="34" charset="0"/>
                <a:ea typeface="Calibri" panose="020F0502020204030204" pitchFamily="34" charset="0"/>
                <a:cs typeface="Calibri" panose="020F0502020204030204" pitchFamily="34" charset="0"/>
              </a:rPr>
              <a:t>4.5:1 ratio </a:t>
            </a:r>
            <a:r>
              <a:rPr lang="en-US" sz="2400">
                <a:latin typeface="Calibri" panose="020F0502020204030204" pitchFamily="34" charset="0"/>
                <a:ea typeface="Calibri" panose="020F0502020204030204" pitchFamily="34" charset="0"/>
                <a:cs typeface="Calibri" panose="020F0502020204030204" pitchFamily="34" charset="0"/>
              </a:rPr>
              <a:t>in smaller typography.</a:t>
            </a:r>
          </a:p>
          <a:p>
            <a:r>
              <a:rPr lang="en-US" sz="2400">
                <a:latin typeface="Calibri" panose="020F0502020204030204" pitchFamily="34" charset="0"/>
                <a:ea typeface="Calibri" panose="020F0502020204030204" pitchFamily="34" charset="0"/>
                <a:cs typeface="Calibri" panose="020F0502020204030204" pitchFamily="34" charset="0"/>
              </a:rPr>
              <a:t>Ratio is based on calculation for vision.</a:t>
            </a:r>
          </a:p>
          <a:p>
            <a:pPr lvl="1"/>
            <a:r>
              <a:rPr lang="en-US" sz="2200" b="1">
                <a:latin typeface="Calibri" panose="020F0502020204030204" pitchFamily="34" charset="0"/>
                <a:ea typeface="Calibri" panose="020F0502020204030204" pitchFamily="34" charset="0"/>
                <a:cs typeface="Calibri" panose="020F0502020204030204" pitchFamily="34" charset="0"/>
              </a:rPr>
              <a:t>20/40</a:t>
            </a:r>
            <a:r>
              <a:rPr lang="en-US" sz="2200">
                <a:latin typeface="Calibri" panose="020F0502020204030204" pitchFamily="34" charset="0"/>
                <a:ea typeface="Calibri" panose="020F0502020204030204" pitchFamily="34" charset="0"/>
                <a:cs typeface="Calibri" panose="020F0502020204030204" pitchFamily="34" charset="0"/>
              </a:rPr>
              <a:t> calculates to approximately 4.5:1.</a:t>
            </a:r>
          </a:p>
          <a:p>
            <a:pPr lvl="1"/>
            <a:r>
              <a:rPr lang="en-US" sz="2200">
                <a:latin typeface="Calibri" panose="020F0502020204030204" pitchFamily="34" charset="0"/>
                <a:ea typeface="Calibri" panose="020F0502020204030204" pitchFamily="34" charset="0"/>
                <a:cs typeface="Calibri" panose="020F0502020204030204" pitchFamily="34" charset="0"/>
              </a:rPr>
              <a:t>20/40 is commonly reported as typical visual acuity of elders at roughly </a:t>
            </a:r>
            <a:r>
              <a:rPr lang="en-US" sz="2200" b="1">
                <a:latin typeface="Calibri" panose="020F0502020204030204" pitchFamily="34" charset="0"/>
                <a:ea typeface="Calibri" panose="020F0502020204030204" pitchFamily="34" charset="0"/>
                <a:cs typeface="Calibri" panose="020F0502020204030204" pitchFamily="34" charset="0"/>
              </a:rPr>
              <a:t>age 80</a:t>
            </a:r>
            <a:r>
              <a:rPr lang="en-US" sz="2200">
                <a:latin typeface="Calibri" panose="020F0502020204030204" pitchFamily="34" charset="0"/>
                <a:ea typeface="Calibri" panose="020F0502020204030204" pitchFamily="34" charset="0"/>
                <a:cs typeface="Calibri" panose="020F0502020204030204" pitchFamily="34" charset="0"/>
              </a:rPr>
              <a:t>. </a:t>
            </a:r>
            <a:endParaRPr lang="en-US">
              <a:latin typeface="Calibri" panose="020F0502020204030204" pitchFamily="34" charset="0"/>
              <a:ea typeface="Calibri" panose="020F0502020204030204" pitchFamily="34" charset="0"/>
              <a:cs typeface="Calibri" panose="020F0502020204030204" pitchFamily="34" charset="0"/>
            </a:endParaRPr>
          </a:p>
          <a:p>
            <a:r>
              <a:rPr lang="en-US" sz="2400">
                <a:latin typeface="Calibri" panose="020F0502020204030204" pitchFamily="34" charset="0"/>
                <a:ea typeface="Calibri" panose="020F0502020204030204" pitchFamily="34" charset="0"/>
                <a:cs typeface="Calibri" panose="020F0502020204030204" pitchFamily="34" charset="0"/>
              </a:rPr>
              <a:t>Use tools that calculate contrast ratio.</a:t>
            </a:r>
          </a:p>
        </p:txBody>
      </p:sp>
      <p:sp>
        <p:nvSpPr>
          <p:cNvPr id="5" name="Half Frame 4">
            <a:extLst>
              <a:ext uri="{FF2B5EF4-FFF2-40B4-BE49-F238E27FC236}">
                <a16:creationId xmlns:a16="http://schemas.microsoft.com/office/drawing/2014/main" id="{19157034-CD9F-87CA-EFFF-CCEF3A9B201D}"/>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D07BF23A-1DD2-1610-4F1B-28FABDA0BAAC}"/>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DFA4CB2-085A-D6D4-4C30-C251AC8951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269703377"/>
      </p:ext>
    </p:extLst>
  </p:cSld>
  <p:clrMapOvr>
    <a:masterClrMapping/>
  </p:clrMapOvr>
</p:sld>
</file>

<file path=ppt/theme/theme1.xml><?xml version="1.0" encoding="utf-8"?>
<a:theme xmlns:a="http://schemas.openxmlformats.org/drawingml/2006/main" name="Office Theme">
  <a:themeElements>
    <a:clrScheme name="UConn Colors 1">
      <a:dk1>
        <a:srgbClr val="000000"/>
      </a:dk1>
      <a:lt1>
        <a:srgbClr val="FFFFFF"/>
      </a:lt1>
      <a:dk2>
        <a:srgbClr val="17295C"/>
      </a:dk2>
      <a:lt2>
        <a:srgbClr val="E8E8E8"/>
      </a:lt2>
      <a:accent1>
        <a:srgbClr val="0038BB"/>
      </a:accent1>
      <a:accent2>
        <a:srgbClr val="BA2229"/>
      </a:accent2>
      <a:accent3>
        <a:srgbClr val="8CBFE6"/>
      </a:accent3>
      <a:accent4>
        <a:srgbClr val="D9EAF3"/>
      </a:accent4>
      <a:accent5>
        <a:srgbClr val="001236"/>
      </a:accent5>
      <a:accent6>
        <a:srgbClr val="4EA72E"/>
      </a:accent6>
      <a:hlink>
        <a:srgbClr val="013CCE"/>
      </a:hlink>
      <a:folHlink>
        <a:srgbClr val="033DC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B4968D46-E14F-5046-A3CD-49D9053572C1}" vid="{D01E5105-143D-7744-BA07-725F995F41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5" ma:contentTypeDescription="Create a new document." ma:contentTypeScope="" ma:versionID="9af77efccae208da0800a60dae2e6b29">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ef9bac3de6fceee6e47287f056c96dd0"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6d7378-0306-4a5c-8704-20bf57ad8ebb">
      <Terms xmlns="http://schemas.microsoft.com/office/infopath/2007/PartnerControls"/>
    </lcf76f155ced4ddcb4097134ff3c332f>
    <TaxCatchAll xmlns="e16f6b68-41ff-40c7-9c8c-25b495cbb78a" xsi:nil="true"/>
  </documentManagement>
</p:properties>
</file>

<file path=customXml/itemProps1.xml><?xml version="1.0" encoding="utf-8"?>
<ds:datastoreItem xmlns:ds="http://schemas.openxmlformats.org/officeDocument/2006/customXml" ds:itemID="{DBD2EC51-EA8A-494E-8055-2D2347C09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7378-0306-4a5c-8704-20bf57ad8ebb"/>
    <ds:schemaRef ds:uri="e16f6b68-41ff-40c7-9c8c-25b495c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B8F076-441D-4735-B2C0-5BB19D417336}">
  <ds:schemaRefs>
    <ds:schemaRef ds:uri="http://schemas.microsoft.com/sharepoint/v3/contenttype/forms"/>
  </ds:schemaRefs>
</ds:datastoreItem>
</file>

<file path=customXml/itemProps3.xml><?xml version="1.0" encoding="utf-8"?>
<ds:datastoreItem xmlns:ds="http://schemas.openxmlformats.org/officeDocument/2006/customXml" ds:itemID="{A32B80F9-EE89-41FA-9870-F75B229E7E8B}">
  <ds:schemaRefs>
    <ds:schemaRef ds:uri="016c0801-e5e3-4f43-84d3-79c3afe26ddb"/>
    <ds:schemaRef ds:uri="35cb7fcb-c96f-4d26-8ee4-9fe9d19987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66d7378-0306-4a5c-8704-20bf57ad8ebb"/>
    <ds:schemaRef ds:uri="e16f6b68-41ff-40c7-9c8c-25b495cbb78a"/>
  </ds:schemaRefs>
</ds:datastoreItem>
</file>

<file path=docProps/app.xml><?xml version="1.0" encoding="utf-8"?>
<Properties xmlns="http://schemas.openxmlformats.org/officeDocument/2006/extended-properties" xmlns:vt="http://schemas.openxmlformats.org/officeDocument/2006/docPropsVTypes">
  <Template>UConn-PPT-Template-widescreen-2025</Template>
  <TotalTime>4</TotalTime>
  <Words>1794</Words>
  <Application>Microsoft Office PowerPoint</Application>
  <PresentationFormat>Widescreen</PresentationFormat>
  <Paragraphs>154</Paragraphs>
  <Slides>20</Slides>
  <Notes>17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Candara</vt:lpstr>
      <vt:lpstr>Wingdings</vt:lpstr>
      <vt:lpstr>Office Theme</vt:lpstr>
      <vt:lpstr>Accessible Colors</vt:lpstr>
      <vt:lpstr>Barriers in Color Perception</vt:lpstr>
      <vt:lpstr>Low versus High Contrast</vt:lpstr>
      <vt:lpstr>Using Only Color: Red/Green Deficiency</vt:lpstr>
      <vt:lpstr>Adding Labels: Red/Green Deficiency</vt:lpstr>
      <vt:lpstr>Red/Green Deficiency</vt:lpstr>
      <vt:lpstr>Improving Color Accessibility</vt:lpstr>
      <vt:lpstr>Color Guidelines</vt:lpstr>
      <vt:lpstr>Color &amp; Typography</vt:lpstr>
      <vt:lpstr>Contrast Algorithms</vt:lpstr>
      <vt:lpstr>Passing Large Font; Failing Small</vt:lpstr>
      <vt:lpstr>Text on Images: Do’s and Don’t</vt:lpstr>
      <vt:lpstr>Text on Images: Examples</vt:lpstr>
      <vt:lpstr>Contrast Checker Tools</vt:lpstr>
      <vt:lpstr>Tools for Color Contrast</vt:lpstr>
      <vt:lpstr>Accessibility Checkers</vt:lpstr>
      <vt:lpstr>PDF Accessibility Checkers</vt:lpstr>
      <vt:lpstr>Accessible Colors Checklist</vt:lpstr>
      <vt:lpstr>Thank You!</vt:lpstr>
      <vt:lpstr>University of Connecticut Wordmark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Colors 2025</dc:title>
  <dc:creator>Rivas, Lili</dc:creator>
  <cp:lastModifiedBy>Skudlarek, Karen</cp:lastModifiedBy>
  <cp:revision>1</cp:revision>
  <dcterms:created xsi:type="dcterms:W3CDTF">2025-12-15T15:28:38Z</dcterms:created>
  <dcterms:modified xsi:type="dcterms:W3CDTF">2025-12-22T16:34:19Z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y fmtid="{D5CDD505-2E9C-101B-9397-08002B2CF9AE}" pid="3" name="MediaServiceImageTags">
    <vt:lpwstr/>
  </property>
</Properties>
</file>