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73" r:id="rId5"/>
    <p:sldId id="283" r:id="rId6"/>
    <p:sldId id="286" r:id="rId7"/>
    <p:sldId id="278" r:id="rId8"/>
    <p:sldId id="301" r:id="rId9"/>
    <p:sldId id="302" r:id="rId10"/>
    <p:sldId id="304" r:id="rId11"/>
    <p:sldId id="315" r:id="rId12"/>
    <p:sldId id="316" r:id="rId13"/>
    <p:sldId id="317" r:id="rId14"/>
    <p:sldId id="303" r:id="rId15"/>
    <p:sldId id="309" r:id="rId16"/>
    <p:sldId id="320" r:id="rId17"/>
    <p:sldId id="290" r:id="rId18"/>
    <p:sldId id="306" r:id="rId19"/>
    <p:sldId id="307" r:id="rId20"/>
    <p:sldId id="311" r:id="rId21"/>
    <p:sldId id="308" r:id="rId22"/>
    <p:sldId id="281"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4258A-DC40-403D-92F8-D3C9B6EE245D}" v="1" dt="2026-01-05T16:02:54.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859" autoAdjust="0"/>
  </p:normalViewPr>
  <p:slideViewPr>
    <p:cSldViewPr snapToGrid="0">
      <p:cViewPr varScale="1">
        <p:scale>
          <a:sx n="38" d="100"/>
          <a:sy n="38" d="100"/>
        </p:scale>
        <p:origin x="1724" y="44"/>
      </p:cViewPr>
      <p:guideLst/>
    </p:cSldViewPr>
  </p:slideViewPr>
  <p:notesTextViewPr>
    <p:cViewPr>
      <p:scale>
        <a:sx n="1" d="1"/>
        <a:sy n="1" d="1"/>
      </p:scale>
      <p:origin x="0" y="0"/>
    </p:cViewPr>
  </p:notesTextViewPr>
  <p:notesViewPr>
    <p:cSldViewPr snapToGrid="0">
      <p:cViewPr varScale="1">
        <p:scale>
          <a:sx n="112" d="100"/>
          <a:sy n="112" d="100"/>
        </p:scale>
        <p:origin x="55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udlarek, Karen" userId="48538c00-b2ba-473f-af08-20b60a3a0c4e" providerId="ADAL" clId="{31AF9EF2-ACFB-434D-A45D-3E23AD9DDE72}"/>
    <pc:docChg chg="modSld">
      <pc:chgData name="Skudlarek, Karen" userId="48538c00-b2ba-473f-af08-20b60a3a0c4e" providerId="ADAL" clId="{31AF9EF2-ACFB-434D-A45D-3E23AD9DDE72}" dt="2025-12-20T00:00:07.373" v="7" actId="729"/>
      <pc:docMkLst>
        <pc:docMk/>
      </pc:docMkLst>
      <pc:sldChg chg="modSp mod">
        <pc:chgData name="Skudlarek, Karen" userId="48538c00-b2ba-473f-af08-20b60a3a0c4e" providerId="ADAL" clId="{31AF9EF2-ACFB-434D-A45D-3E23AD9DDE72}" dt="2025-12-19T23:58:03.430" v="4" actId="20577"/>
        <pc:sldMkLst>
          <pc:docMk/>
          <pc:sldMk cId="3269703377" sldId="283"/>
        </pc:sldMkLst>
        <pc:spChg chg="mod">
          <ac:chgData name="Skudlarek, Karen" userId="48538c00-b2ba-473f-af08-20b60a3a0c4e" providerId="ADAL" clId="{31AF9EF2-ACFB-434D-A45D-3E23AD9DDE72}" dt="2025-12-19T23:58:03.430" v="4" actId="20577"/>
          <ac:spMkLst>
            <pc:docMk/>
            <pc:sldMk cId="3269703377" sldId="283"/>
            <ac:spMk id="3" creationId="{B224246B-8BBF-2823-CFDA-DEA38721AF3F}"/>
          </ac:spMkLst>
        </pc:spChg>
      </pc:sldChg>
      <pc:sldChg chg="mod modShow">
        <pc:chgData name="Skudlarek, Karen" userId="48538c00-b2ba-473f-af08-20b60a3a0c4e" providerId="ADAL" clId="{31AF9EF2-ACFB-434D-A45D-3E23AD9DDE72}" dt="2025-12-20T00:00:07.373" v="7" actId="729"/>
        <pc:sldMkLst>
          <pc:docMk/>
          <pc:sldMk cId="1972454322" sldId="290"/>
        </pc:sldMkLst>
      </pc:sldChg>
      <pc:sldChg chg="addSp modSp mod modAnim">
        <pc:chgData name="Skudlarek, Karen" userId="48538c00-b2ba-473f-af08-20b60a3a0c4e" providerId="ADAL" clId="{31AF9EF2-ACFB-434D-A45D-3E23AD9DDE72}" dt="2025-12-19T23:59:34.076" v="6"/>
        <pc:sldMkLst>
          <pc:docMk/>
          <pc:sldMk cId="3579362459" sldId="320"/>
        </pc:sldMkLst>
        <pc:spChg chg="mod">
          <ac:chgData name="Skudlarek, Karen" userId="48538c00-b2ba-473f-af08-20b60a3a0c4e" providerId="ADAL" clId="{31AF9EF2-ACFB-434D-A45D-3E23AD9DDE72}" dt="2025-12-19T23:59:26.340" v="5" actId="14100"/>
          <ac:spMkLst>
            <pc:docMk/>
            <pc:sldMk cId="3579362459" sldId="320"/>
            <ac:spMk id="3" creationId="{8FB5D0CA-62FA-A1A5-B8CA-30BB3BD66A3F}"/>
          </ac:spMkLst>
        </pc:spChg>
        <pc:picChg chg="add mod">
          <ac:chgData name="Skudlarek, Karen" userId="48538c00-b2ba-473f-af08-20b60a3a0c4e" providerId="ADAL" clId="{31AF9EF2-ACFB-434D-A45D-3E23AD9DDE72}" dt="2025-12-19T23:59:34.076" v="6"/>
          <ac:picMkLst>
            <pc:docMk/>
            <pc:sldMk cId="3579362459" sldId="320"/>
            <ac:picMk id="7" creationId="{CBEE3F5B-7B3C-4F3A-1E3A-5C0671FAF0EE}"/>
          </ac:picMkLst>
        </pc:picChg>
      </pc:sldChg>
    </pc:docChg>
  </pc:docChgLst>
  <pc:docChgLst>
    <pc:chgData name="Skudlarek, Karen" userId="48538c00-b2ba-473f-af08-20b60a3a0c4e" providerId="ADAL" clId="{70FFF8FB-0DC1-407B-9544-FF671F19CCEB}"/>
    <pc:docChg chg="undo custSel modSld">
      <pc:chgData name="Skudlarek, Karen" userId="48538c00-b2ba-473f-af08-20b60a3a0c4e" providerId="ADAL" clId="{70FFF8FB-0DC1-407B-9544-FF671F19CCEB}" dt="2025-12-22T16:36:18.488" v="1" actId="22"/>
      <pc:docMkLst>
        <pc:docMk/>
      </pc:docMkLst>
      <pc:sldChg chg="addSp delSp mod">
        <pc:chgData name="Skudlarek, Karen" userId="48538c00-b2ba-473f-af08-20b60a3a0c4e" providerId="ADAL" clId="{70FFF8FB-0DC1-407B-9544-FF671F19CCEB}" dt="2025-12-22T16:36:18.488" v="1" actId="22"/>
        <pc:sldMkLst>
          <pc:docMk/>
          <pc:sldMk cId="1856328207" sldId="308"/>
        </pc:sldMkLst>
      </pc:sldChg>
    </pc:docChg>
  </pc:docChgLst>
  <pc:docChgLst>
    <pc:chgData name="Rivas, Lili (TSC Student Worker)" userId="444fb529-ee84-49a1-b96f-3435b9d913e5" providerId="ADAL" clId="{45E2F406-B493-41DE-85CE-5170212D4998}"/>
    <pc:docChg chg="undo custSel addSld delSld modSld sldOrd">
      <pc:chgData name="Rivas, Lili (TSC Student Worker)" userId="444fb529-ee84-49a1-b96f-3435b9d913e5" providerId="ADAL" clId="{45E2F406-B493-41DE-85CE-5170212D4998}" dt="2025-12-17T21:07:15.166" v="3215" actId="2711"/>
      <pc:docMkLst>
        <pc:docMk/>
      </pc:docMkLst>
      <pc:sldChg chg="addSp delSp modSp mod">
        <pc:chgData name="Rivas, Lili (TSC Student Worker)" userId="444fb529-ee84-49a1-b96f-3435b9d913e5" providerId="ADAL" clId="{45E2F406-B493-41DE-85CE-5170212D4998}" dt="2025-12-16T20:55:41.744" v="2416" actId="962"/>
        <pc:sldMkLst>
          <pc:docMk/>
          <pc:sldMk cId="3302967177" sldId="273"/>
        </pc:sldMkLst>
        <pc:spChg chg="mod">
          <ac:chgData name="Rivas, Lili (TSC Student Worker)" userId="444fb529-ee84-49a1-b96f-3435b9d913e5" providerId="ADAL" clId="{45E2F406-B493-41DE-85CE-5170212D4998}" dt="2025-12-16T16:49:37.797" v="1964" actId="14100"/>
          <ac:spMkLst>
            <pc:docMk/>
            <pc:sldMk cId="3302967177" sldId="273"/>
            <ac:spMk id="2" creationId="{BA9872D5-2431-6A87-9245-0FD8F5773776}"/>
          </ac:spMkLst>
        </pc:spChg>
        <pc:spChg chg="mod">
          <ac:chgData name="Rivas, Lili (TSC Student Worker)" userId="444fb529-ee84-49a1-b96f-3435b9d913e5" providerId="ADAL" clId="{45E2F406-B493-41DE-85CE-5170212D4998}" dt="2025-12-16T16:19:01.214" v="1807" actId="20577"/>
          <ac:spMkLst>
            <pc:docMk/>
            <pc:sldMk cId="3302967177" sldId="273"/>
            <ac:spMk id="3" creationId="{3B5E0040-EC5C-C201-49F6-CB9341375DDD}"/>
          </ac:spMkLst>
        </pc:spChg>
        <pc:spChg chg="ord">
          <ac:chgData name="Rivas, Lili (TSC Student Worker)" userId="444fb529-ee84-49a1-b96f-3435b9d913e5" providerId="ADAL" clId="{45E2F406-B493-41DE-85CE-5170212D4998}" dt="2025-12-16T16:36:38.703" v="1902" actId="13244"/>
          <ac:spMkLst>
            <pc:docMk/>
            <pc:sldMk cId="3302967177" sldId="273"/>
            <ac:spMk id="5" creationId="{C6573CDA-EEA6-8EC4-AF39-25299C8C73A2}"/>
          </ac:spMkLst>
        </pc:spChg>
        <pc:spChg chg="add mod">
          <ac:chgData name="Rivas, Lili (TSC Student Worker)" userId="444fb529-ee84-49a1-b96f-3435b9d913e5" providerId="ADAL" clId="{45E2F406-B493-41DE-85CE-5170212D4998}" dt="2025-12-16T16:49:27.270" v="1962"/>
          <ac:spMkLst>
            <pc:docMk/>
            <pc:sldMk cId="3302967177" sldId="273"/>
            <ac:spMk id="8" creationId="{4E1609B9-BD31-4B15-518A-3AC493CEC560}"/>
          </ac:spMkLst>
        </pc:spChg>
        <pc:picChg chg="add mod">
          <ac:chgData name="Rivas, Lili (TSC Student Worker)" userId="444fb529-ee84-49a1-b96f-3435b9d913e5" providerId="ADAL" clId="{45E2F406-B493-41DE-85CE-5170212D4998}" dt="2025-12-16T20:55:41.744" v="2416" actId="962"/>
          <ac:picMkLst>
            <pc:docMk/>
            <pc:sldMk cId="3302967177" sldId="273"/>
            <ac:picMk id="3074" creationId="{042F9358-B344-9EA9-84E0-2F05A88C0898}"/>
          </ac:picMkLst>
        </pc:picChg>
      </pc:sldChg>
      <pc:sldChg chg="addSp delSp modSp mod chgLayout">
        <pc:chgData name="Rivas, Lili (TSC Student Worker)" userId="444fb529-ee84-49a1-b96f-3435b9d913e5" providerId="ADAL" clId="{45E2F406-B493-41DE-85CE-5170212D4998}" dt="2025-12-16T21:09:31.852" v="2843" actId="962"/>
        <pc:sldMkLst>
          <pc:docMk/>
          <pc:sldMk cId="2590226790" sldId="281"/>
        </pc:sldMkLst>
        <pc:spChg chg="mod">
          <ac:chgData name="Rivas, Lili (TSC Student Worker)" userId="444fb529-ee84-49a1-b96f-3435b9d913e5" providerId="ADAL" clId="{45E2F406-B493-41DE-85CE-5170212D4998}" dt="2025-12-16T16:57:35.307" v="1979" actId="26606"/>
          <ac:spMkLst>
            <pc:docMk/>
            <pc:sldMk cId="2590226790" sldId="281"/>
            <ac:spMk id="3" creationId="{33EEDFE8-A32B-B9B6-DDBF-CF9EB104A07F}"/>
          </ac:spMkLst>
        </pc:spChg>
        <pc:spChg chg="add mod">
          <ac:chgData name="Rivas, Lili (TSC Student Worker)" userId="444fb529-ee84-49a1-b96f-3435b9d913e5" providerId="ADAL" clId="{45E2F406-B493-41DE-85CE-5170212D4998}" dt="2025-12-16T16:58:13.157" v="1995" actId="20577"/>
          <ac:spMkLst>
            <pc:docMk/>
            <pc:sldMk cId="2590226790" sldId="281"/>
            <ac:spMk id="8" creationId="{5E4A8C4C-CB97-231E-A35E-7759C45C2BF5}"/>
          </ac:spMkLst>
        </pc:spChg>
        <pc:picChg chg="add mod ord">
          <ac:chgData name="Rivas, Lili (TSC Student Worker)" userId="444fb529-ee84-49a1-b96f-3435b9d913e5" providerId="ADAL" clId="{45E2F406-B493-41DE-85CE-5170212D4998}" dt="2025-12-16T21:09:31.852" v="2843" actId="962"/>
          <ac:picMkLst>
            <pc:docMk/>
            <pc:sldMk cId="2590226790" sldId="281"/>
            <ac:picMk id="1026" creationId="{102D9BBE-41B9-EB17-5967-6765AF6AC216}"/>
          </ac:picMkLst>
        </pc:picChg>
      </pc:sldChg>
      <pc:sldChg chg="addSp modSp mod ord">
        <pc:chgData name="Rivas, Lili (TSC Student Worker)" userId="444fb529-ee84-49a1-b96f-3435b9d913e5" providerId="ADAL" clId="{45E2F406-B493-41DE-85CE-5170212D4998}" dt="2025-12-17T20:40:34.464" v="3199" actId="2710"/>
        <pc:sldMkLst>
          <pc:docMk/>
          <pc:sldMk cId="3269703377" sldId="283"/>
        </pc:sldMkLst>
        <pc:spChg chg="mod">
          <ac:chgData name="Rivas, Lili (TSC Student Worker)" userId="444fb529-ee84-49a1-b96f-3435b9d913e5" providerId="ADAL" clId="{45E2F406-B493-41DE-85CE-5170212D4998}" dt="2025-12-17T20:40:34.464" v="3199" actId="2710"/>
          <ac:spMkLst>
            <pc:docMk/>
            <pc:sldMk cId="3269703377" sldId="283"/>
            <ac:spMk id="3" creationId="{B224246B-8BBF-2823-CFDA-DEA38721AF3F}"/>
          </ac:spMkLst>
        </pc:spChg>
        <pc:spChg chg="mod ord">
          <ac:chgData name="Rivas, Lili (TSC Student Worker)" userId="444fb529-ee84-49a1-b96f-3435b9d913e5" providerId="ADAL" clId="{45E2F406-B493-41DE-85CE-5170212D4998}" dt="2025-12-16T18:03:51.258" v="2294" actId="20577"/>
          <ac:spMkLst>
            <pc:docMk/>
            <pc:sldMk cId="3269703377" sldId="283"/>
            <ac:spMk id="4" creationId="{3DFA4CB2-085A-D6D4-4C30-C251AC89513D}"/>
          </ac:spMkLst>
        </pc:spChg>
        <pc:spChg chg="add mod ord">
          <ac:chgData name="Rivas, Lili (TSC Student Worker)" userId="444fb529-ee84-49a1-b96f-3435b9d913e5" providerId="ADAL" clId="{45E2F406-B493-41DE-85CE-5170212D4998}" dt="2025-12-16T16:45:12.781" v="1955" actId="13244"/>
          <ac:spMkLst>
            <pc:docMk/>
            <pc:sldMk cId="3269703377" sldId="283"/>
            <ac:spMk id="6" creationId="{0FAD1112-0740-5D4B-2900-09C85F53DCE3}"/>
          </ac:spMkLst>
        </pc:spChg>
      </pc:sldChg>
      <pc:sldChg chg="addSp modSp mod ord">
        <pc:chgData name="Rivas, Lili (TSC Student Worker)" userId="444fb529-ee84-49a1-b96f-3435b9d913e5" providerId="ADAL" clId="{45E2F406-B493-41DE-85CE-5170212D4998}" dt="2025-12-17T20:40:48.235" v="3204" actId="27636"/>
        <pc:sldMkLst>
          <pc:docMk/>
          <pc:sldMk cId="2212943416" sldId="286"/>
        </pc:sldMkLst>
        <pc:spChg chg="mod">
          <ac:chgData name="Rivas, Lili (TSC Student Worker)" userId="444fb529-ee84-49a1-b96f-3435b9d913e5" providerId="ADAL" clId="{45E2F406-B493-41DE-85CE-5170212D4998}" dt="2025-12-17T20:40:48.231" v="3201" actId="27636"/>
          <ac:spMkLst>
            <pc:docMk/>
            <pc:sldMk cId="2212943416" sldId="286"/>
            <ac:spMk id="2" creationId="{4764FED0-E4F5-0717-AD05-F25F5EEB6A81}"/>
          </ac:spMkLst>
        </pc:spChg>
        <pc:spChg chg="mod">
          <ac:chgData name="Rivas, Lili (TSC Student Worker)" userId="444fb529-ee84-49a1-b96f-3435b9d913e5" providerId="ADAL" clId="{45E2F406-B493-41DE-85CE-5170212D4998}" dt="2025-12-17T20:40:48.200" v="3200" actId="2710"/>
          <ac:spMkLst>
            <pc:docMk/>
            <pc:sldMk cId="2212943416" sldId="286"/>
            <ac:spMk id="3" creationId="{0D9D14EB-EDE0-2992-3671-8CC0955FBCD5}"/>
          </ac:spMkLst>
        </pc:spChg>
        <pc:spChg chg="mod">
          <ac:chgData name="Rivas, Lili (TSC Student Worker)" userId="444fb529-ee84-49a1-b96f-3435b9d913e5" providerId="ADAL" clId="{45E2F406-B493-41DE-85CE-5170212D4998}" dt="2025-12-17T20:40:48.231" v="3202" actId="27636"/>
          <ac:spMkLst>
            <pc:docMk/>
            <pc:sldMk cId="2212943416" sldId="286"/>
            <ac:spMk id="4" creationId="{A05B8832-6FB0-8C26-C112-83E2E9597F2E}"/>
          </ac:spMkLst>
        </pc:spChg>
        <pc:spChg chg="mod">
          <ac:chgData name="Rivas, Lili (TSC Student Worker)" userId="444fb529-ee84-49a1-b96f-3435b9d913e5" providerId="ADAL" clId="{45E2F406-B493-41DE-85CE-5170212D4998}" dt="2025-12-17T20:40:48.200" v="3200" actId="2710"/>
          <ac:spMkLst>
            <pc:docMk/>
            <pc:sldMk cId="2212943416" sldId="286"/>
            <ac:spMk id="5" creationId="{3ACEEEC1-414B-C9CF-756C-341839ECD4E1}"/>
          </ac:spMkLst>
        </pc:spChg>
        <pc:spChg chg="mod ord">
          <ac:chgData name="Rivas, Lili (TSC Student Worker)" userId="444fb529-ee84-49a1-b96f-3435b9d913e5" providerId="ADAL" clId="{45E2F406-B493-41DE-85CE-5170212D4998}" dt="2025-12-16T18:03:56.047" v="2300" actId="20577"/>
          <ac:spMkLst>
            <pc:docMk/>
            <pc:sldMk cId="2212943416" sldId="286"/>
            <ac:spMk id="6" creationId="{B3ABD234-35A7-9149-0071-7EA4A50256D5}"/>
          </ac:spMkLst>
        </pc:spChg>
        <pc:spChg chg="mod">
          <ac:chgData name="Rivas, Lili (TSC Student Worker)" userId="444fb529-ee84-49a1-b96f-3435b9d913e5" providerId="ADAL" clId="{45E2F406-B493-41DE-85CE-5170212D4998}" dt="2025-12-16T15:42:55.481" v="986" actId="20577"/>
          <ac:spMkLst>
            <pc:docMk/>
            <pc:sldMk cId="2212943416" sldId="286"/>
            <ac:spMk id="7" creationId="{0E0C89FF-B962-88CE-6C6E-41A5F95CED8F}"/>
          </ac:spMkLst>
        </pc:spChg>
        <pc:spChg chg="ord">
          <ac:chgData name="Rivas, Lili (TSC Student Worker)" userId="444fb529-ee84-49a1-b96f-3435b9d913e5" providerId="ADAL" clId="{45E2F406-B493-41DE-85CE-5170212D4998}" dt="2025-12-16T16:38:34.473" v="1912" actId="13244"/>
          <ac:spMkLst>
            <pc:docMk/>
            <pc:sldMk cId="2212943416" sldId="286"/>
            <ac:spMk id="8" creationId="{04BAAF79-7002-43DF-5E77-3BDD1E3853B0}"/>
          </ac:spMkLst>
        </pc:spChg>
        <pc:spChg chg="mod">
          <ac:chgData name="Rivas, Lili (TSC Student Worker)" userId="444fb529-ee84-49a1-b96f-3435b9d913e5" providerId="ADAL" clId="{45E2F406-B493-41DE-85CE-5170212D4998}" dt="2025-12-17T20:40:48.235" v="3203" actId="27636"/>
          <ac:spMkLst>
            <pc:docMk/>
            <pc:sldMk cId="2212943416" sldId="286"/>
            <ac:spMk id="9" creationId="{1CFD0329-2D2F-AF39-A95E-BC692F9F10DA}"/>
          </ac:spMkLst>
        </pc:spChg>
        <pc:spChg chg="mod">
          <ac:chgData name="Rivas, Lili (TSC Student Worker)" userId="444fb529-ee84-49a1-b96f-3435b9d913e5" providerId="ADAL" clId="{45E2F406-B493-41DE-85CE-5170212D4998}" dt="2025-12-17T20:40:48.200" v="3200" actId="2710"/>
          <ac:spMkLst>
            <pc:docMk/>
            <pc:sldMk cId="2212943416" sldId="286"/>
            <ac:spMk id="10" creationId="{63EA1BCD-8652-2352-C1DC-13B63C8DDBB8}"/>
          </ac:spMkLst>
        </pc:spChg>
        <pc:spChg chg="mod">
          <ac:chgData name="Rivas, Lili (TSC Student Worker)" userId="444fb529-ee84-49a1-b96f-3435b9d913e5" providerId="ADAL" clId="{45E2F406-B493-41DE-85CE-5170212D4998}" dt="2025-12-17T20:40:48.235" v="3204" actId="27636"/>
          <ac:spMkLst>
            <pc:docMk/>
            <pc:sldMk cId="2212943416" sldId="286"/>
            <ac:spMk id="11" creationId="{08308C23-C105-8FEE-21BE-E880D1E794EB}"/>
          </ac:spMkLst>
        </pc:spChg>
        <pc:spChg chg="mod">
          <ac:chgData name="Rivas, Lili (TSC Student Worker)" userId="444fb529-ee84-49a1-b96f-3435b9d913e5" providerId="ADAL" clId="{45E2F406-B493-41DE-85CE-5170212D4998}" dt="2025-12-17T20:40:48.200" v="3200" actId="2710"/>
          <ac:spMkLst>
            <pc:docMk/>
            <pc:sldMk cId="2212943416" sldId="286"/>
            <ac:spMk id="12" creationId="{58961CE0-5283-80C3-89DD-FD4A904A0897}"/>
          </ac:spMkLst>
        </pc:spChg>
        <pc:spChg chg="add mod">
          <ac:chgData name="Rivas, Lili (TSC Student Worker)" userId="444fb529-ee84-49a1-b96f-3435b9d913e5" providerId="ADAL" clId="{45E2F406-B493-41DE-85CE-5170212D4998}" dt="2025-12-16T16:38:19.894" v="1910" actId="962"/>
          <ac:spMkLst>
            <pc:docMk/>
            <pc:sldMk cId="2212943416" sldId="286"/>
            <ac:spMk id="13" creationId="{E37C55CE-739E-3C7F-C290-173F356E8BB4}"/>
          </ac:spMkLst>
        </pc:spChg>
      </pc:sldChg>
      <pc:sldChg chg="addSp delSp modSp mod ord">
        <pc:chgData name="Rivas, Lili (TSC Student Worker)" userId="444fb529-ee84-49a1-b96f-3435b9d913e5" providerId="ADAL" clId="{45E2F406-B493-41DE-85CE-5170212D4998}" dt="2025-12-17T20:41:30.159" v="3211" actId="2710"/>
        <pc:sldMkLst>
          <pc:docMk/>
          <pc:sldMk cId="1972454322" sldId="290"/>
        </pc:sldMkLst>
        <pc:spChg chg="mod">
          <ac:chgData name="Rivas, Lili (TSC Student Worker)" userId="444fb529-ee84-49a1-b96f-3435b9d913e5" providerId="ADAL" clId="{45E2F406-B493-41DE-85CE-5170212D4998}" dt="2025-12-16T15:34:41.968" v="597" actId="14100"/>
          <ac:spMkLst>
            <pc:docMk/>
            <pc:sldMk cId="1972454322" sldId="290"/>
            <ac:spMk id="2" creationId="{EB40E5FC-A21E-D947-1976-5F004AFADF7A}"/>
          </ac:spMkLst>
        </pc:spChg>
        <pc:spChg chg="mod">
          <ac:chgData name="Rivas, Lili (TSC Student Worker)" userId="444fb529-ee84-49a1-b96f-3435b9d913e5" providerId="ADAL" clId="{45E2F406-B493-41DE-85CE-5170212D4998}" dt="2025-12-17T20:41:30.159" v="3211" actId="2710"/>
          <ac:spMkLst>
            <pc:docMk/>
            <pc:sldMk cId="1972454322" sldId="290"/>
            <ac:spMk id="4" creationId="{85958935-B8F0-C4CE-9EDE-5E3A6D6A4E1D}"/>
          </ac:spMkLst>
        </pc:spChg>
        <pc:spChg chg="mod ord">
          <ac:chgData name="Rivas, Lili (TSC Student Worker)" userId="444fb529-ee84-49a1-b96f-3435b9d913e5" providerId="ADAL" clId="{45E2F406-B493-41DE-85CE-5170212D4998}" dt="2025-12-16T18:05:40.740" v="2411" actId="962"/>
          <ac:spMkLst>
            <pc:docMk/>
            <pc:sldMk cId="1972454322" sldId="290"/>
            <ac:spMk id="5" creationId="{D8CF3372-8340-AF47-8D87-ABA7C23F043D}"/>
          </ac:spMkLst>
        </pc:spChg>
        <pc:spChg chg="add mod ord">
          <ac:chgData name="Rivas, Lili (TSC Student Worker)" userId="444fb529-ee84-49a1-b96f-3435b9d913e5" providerId="ADAL" clId="{45E2F406-B493-41DE-85CE-5170212D4998}" dt="2025-12-16T16:45:58.607" v="1957" actId="13244"/>
          <ac:spMkLst>
            <pc:docMk/>
            <pc:sldMk cId="1972454322" sldId="290"/>
            <ac:spMk id="6" creationId="{B356D4F3-BAA2-0152-753F-AA5B34218DFD}"/>
          </ac:spMkLst>
        </pc:spChg>
        <pc:picChg chg="add mod">
          <ac:chgData name="Rivas, Lili (TSC Student Worker)" userId="444fb529-ee84-49a1-b96f-3435b9d913e5" providerId="ADAL" clId="{45E2F406-B493-41DE-85CE-5170212D4998}" dt="2025-12-16T21:09:56.634" v="2849" actId="962"/>
          <ac:picMkLst>
            <pc:docMk/>
            <pc:sldMk cId="1972454322" sldId="290"/>
            <ac:picMk id="1028" creationId="{FB14B79B-83DD-61B7-5E84-C110EDFA4253}"/>
          </ac:picMkLst>
        </pc:picChg>
      </pc:sldChg>
      <pc:sldChg chg="addSp modSp mod">
        <pc:chgData name="Rivas, Lili (TSC Student Worker)" userId="444fb529-ee84-49a1-b96f-3435b9d913e5" providerId="ADAL" clId="{45E2F406-B493-41DE-85CE-5170212D4998}" dt="2025-12-16T21:09:20.532" v="2842" actId="20577"/>
        <pc:sldMkLst>
          <pc:docMk/>
          <pc:sldMk cId="3918481368" sldId="295"/>
        </pc:sldMkLst>
        <pc:spChg chg="add mod">
          <ac:chgData name="Rivas, Lili (TSC Student Worker)" userId="444fb529-ee84-49a1-b96f-3435b9d913e5" providerId="ADAL" clId="{45E2F406-B493-41DE-85CE-5170212D4998}" dt="2025-12-16T21:09:20.532" v="2842" actId="20577"/>
          <ac:spMkLst>
            <pc:docMk/>
            <pc:sldMk cId="3918481368" sldId="295"/>
            <ac:spMk id="2" creationId="{240B97AC-7205-7B8A-CDFF-AEAEB5561E94}"/>
          </ac:spMkLst>
        </pc:spChg>
      </pc:sldChg>
      <pc:sldChg chg="modSp mod">
        <pc:chgData name="Rivas, Lili (TSC Student Worker)" userId="444fb529-ee84-49a1-b96f-3435b9d913e5" providerId="ADAL" clId="{45E2F406-B493-41DE-85CE-5170212D4998}" dt="2025-12-17T21:07:05.370" v="3214" actId="2711"/>
        <pc:sldMkLst>
          <pc:docMk/>
          <pc:sldMk cId="425383319" sldId="301"/>
        </pc:sldMkLst>
        <pc:spChg chg="ord">
          <ac:chgData name="Rivas, Lili (TSC Student Worker)" userId="444fb529-ee84-49a1-b96f-3435b9d913e5" providerId="ADAL" clId="{45E2F406-B493-41DE-85CE-5170212D4998}" dt="2025-12-16T16:39:16.523" v="1913" actId="13244"/>
          <ac:spMkLst>
            <pc:docMk/>
            <pc:sldMk cId="425383319" sldId="301"/>
            <ac:spMk id="4" creationId="{00D0314E-C0A2-F128-3D7C-27671C75011F}"/>
          </ac:spMkLst>
        </pc:spChg>
        <pc:spChg chg="mod ord">
          <ac:chgData name="Rivas, Lili (TSC Student Worker)" userId="444fb529-ee84-49a1-b96f-3435b9d913e5" providerId="ADAL" clId="{45E2F406-B493-41DE-85CE-5170212D4998}" dt="2025-12-17T21:07:05.370" v="3214" actId="2711"/>
          <ac:spMkLst>
            <pc:docMk/>
            <pc:sldMk cId="425383319" sldId="301"/>
            <ac:spMk id="5" creationId="{430056F4-9284-FDFF-EA37-56203E38042A}"/>
          </ac:spMkLst>
        </pc:spChg>
        <pc:spChg chg="mod">
          <ac:chgData name="Rivas, Lili (TSC Student Worker)" userId="444fb529-ee84-49a1-b96f-3435b9d913e5" providerId="ADAL" clId="{45E2F406-B493-41DE-85CE-5170212D4998}" dt="2025-12-16T16:39:17.538" v="1914" actId="962"/>
          <ac:spMkLst>
            <pc:docMk/>
            <pc:sldMk cId="425383319" sldId="301"/>
            <ac:spMk id="7" creationId="{42DA8B05-1E5B-089A-12C3-0D424E0C583B}"/>
          </ac:spMkLst>
        </pc:spChg>
        <pc:spChg chg="mod ord">
          <ac:chgData name="Rivas, Lili (TSC Student Worker)" userId="444fb529-ee84-49a1-b96f-3435b9d913e5" providerId="ADAL" clId="{45E2F406-B493-41DE-85CE-5170212D4998}" dt="2025-12-16T18:05:22.105" v="2404" actId="962"/>
          <ac:spMkLst>
            <pc:docMk/>
            <pc:sldMk cId="425383319" sldId="301"/>
            <ac:spMk id="14" creationId="{534F9C37-1BB2-1BB3-D004-F804BD571BF7}"/>
          </ac:spMkLst>
        </pc:spChg>
        <pc:picChg chg="ord">
          <ac:chgData name="Rivas, Lili (TSC Student Worker)" userId="444fb529-ee84-49a1-b96f-3435b9d913e5" providerId="ADAL" clId="{45E2F406-B493-41DE-85CE-5170212D4998}" dt="2025-12-16T16:39:21.995" v="1916" actId="13244"/>
          <ac:picMkLst>
            <pc:docMk/>
            <pc:sldMk cId="425383319" sldId="301"/>
            <ac:picMk id="6" creationId="{3A23045A-DF31-BA30-48A2-79DCFA46A511}"/>
          </ac:picMkLst>
        </pc:picChg>
      </pc:sldChg>
      <pc:sldChg chg="addSp modSp mod">
        <pc:chgData name="Rivas, Lili (TSC Student Worker)" userId="444fb529-ee84-49a1-b96f-3435b9d913e5" providerId="ADAL" clId="{45E2F406-B493-41DE-85CE-5170212D4998}" dt="2025-12-17T21:07:15.166" v="3215" actId="2711"/>
        <pc:sldMkLst>
          <pc:docMk/>
          <pc:sldMk cId="3355474161" sldId="302"/>
        </pc:sldMkLst>
        <pc:spChg chg="ord">
          <ac:chgData name="Rivas, Lili (TSC Student Worker)" userId="444fb529-ee84-49a1-b96f-3435b9d913e5" providerId="ADAL" clId="{45E2F406-B493-41DE-85CE-5170212D4998}" dt="2025-12-16T16:41:30.605" v="1919" actId="13244"/>
          <ac:spMkLst>
            <pc:docMk/>
            <pc:sldMk cId="3355474161" sldId="302"/>
            <ac:spMk id="6" creationId="{611C5DF7-1D57-E1D9-386B-A2521A8CF34B}"/>
          </ac:spMkLst>
        </pc:spChg>
        <pc:spChg chg="mod">
          <ac:chgData name="Rivas, Lili (TSC Student Worker)" userId="444fb529-ee84-49a1-b96f-3435b9d913e5" providerId="ADAL" clId="{45E2F406-B493-41DE-85CE-5170212D4998}" dt="2025-12-17T21:07:15.166" v="3215" actId="2711"/>
          <ac:spMkLst>
            <pc:docMk/>
            <pc:sldMk cId="3355474161" sldId="302"/>
            <ac:spMk id="8" creationId="{591B32BC-ADB1-54EB-5336-E2B0A79F842B}"/>
          </ac:spMkLst>
        </pc:spChg>
        <pc:spChg chg="mod">
          <ac:chgData name="Rivas, Lili (TSC Student Worker)" userId="444fb529-ee84-49a1-b96f-3435b9d913e5" providerId="ADAL" clId="{45E2F406-B493-41DE-85CE-5170212D4998}" dt="2025-12-17T21:07:15.166" v="3215" actId="2711"/>
          <ac:spMkLst>
            <pc:docMk/>
            <pc:sldMk cId="3355474161" sldId="302"/>
            <ac:spMk id="9" creationId="{4B31663E-239B-8276-77CE-036E51E49620}"/>
          </ac:spMkLst>
        </pc:spChg>
        <pc:spChg chg="add mod">
          <ac:chgData name="Rivas, Lili (TSC Student Worker)" userId="444fb529-ee84-49a1-b96f-3435b9d913e5" providerId="ADAL" clId="{45E2F406-B493-41DE-85CE-5170212D4998}" dt="2025-12-16T16:41:31.679" v="1920" actId="962"/>
          <ac:spMkLst>
            <pc:docMk/>
            <pc:sldMk cId="3355474161" sldId="302"/>
            <ac:spMk id="10" creationId="{25031101-E557-EDEC-A02C-DBAFBE9742E2}"/>
          </ac:spMkLst>
        </pc:spChg>
        <pc:spChg chg="mod ord">
          <ac:chgData name="Rivas, Lili (TSC Student Worker)" userId="444fb529-ee84-49a1-b96f-3435b9d913e5" providerId="ADAL" clId="{45E2F406-B493-41DE-85CE-5170212D4998}" dt="2025-12-16T18:05:25.745" v="2405" actId="962"/>
          <ac:spMkLst>
            <pc:docMk/>
            <pc:sldMk cId="3355474161" sldId="302"/>
            <ac:spMk id="14" creationId="{941C7599-9C6E-E252-A4D6-0E5C81005FE1}"/>
          </ac:spMkLst>
        </pc:spChg>
      </pc:sldChg>
      <pc:sldChg chg="ord">
        <pc:chgData name="Rivas, Lili (TSC Student Worker)" userId="444fb529-ee84-49a1-b96f-3435b9d913e5" providerId="ADAL" clId="{45E2F406-B493-41DE-85CE-5170212D4998}" dt="2025-12-16T16:02:03.485" v="1770"/>
        <pc:sldMkLst>
          <pc:docMk/>
          <pc:sldMk cId="2594302707" sldId="303"/>
        </pc:sldMkLst>
      </pc:sldChg>
      <pc:sldChg chg="addSp modSp mod">
        <pc:chgData name="Rivas, Lili (TSC Student Worker)" userId="444fb529-ee84-49a1-b96f-3435b9d913e5" providerId="ADAL" clId="{45E2F406-B493-41DE-85CE-5170212D4998}" dt="2025-12-17T20:41:05.559" v="3207" actId="2710"/>
        <pc:sldMkLst>
          <pc:docMk/>
          <pc:sldMk cId="1103480436" sldId="304"/>
        </pc:sldMkLst>
        <pc:spChg chg="add mod">
          <ac:chgData name="Rivas, Lili (TSC Student Worker)" userId="444fb529-ee84-49a1-b96f-3435b9d913e5" providerId="ADAL" clId="{45E2F406-B493-41DE-85CE-5170212D4998}" dt="2025-12-16T16:41:45.073" v="1922" actId="962"/>
          <ac:spMkLst>
            <pc:docMk/>
            <pc:sldMk cId="1103480436" sldId="304"/>
            <ac:spMk id="5" creationId="{AE135F32-65C2-4947-F797-C4FA4842F81C}"/>
          </ac:spMkLst>
        </pc:spChg>
        <pc:spChg chg="ord">
          <ac:chgData name="Rivas, Lili (TSC Student Worker)" userId="444fb529-ee84-49a1-b96f-3435b9d913e5" providerId="ADAL" clId="{45E2F406-B493-41DE-85CE-5170212D4998}" dt="2025-12-16T16:41:48.237" v="1923" actId="13244"/>
          <ac:spMkLst>
            <pc:docMk/>
            <pc:sldMk cId="1103480436" sldId="304"/>
            <ac:spMk id="7" creationId="{62338739-B77C-C1FE-110C-B4F5B6D96B3A}"/>
          </ac:spMkLst>
        </pc:spChg>
        <pc:spChg chg="mod ord">
          <ac:chgData name="Rivas, Lili (TSC Student Worker)" userId="444fb529-ee84-49a1-b96f-3435b9d913e5" providerId="ADAL" clId="{45E2F406-B493-41DE-85CE-5170212D4998}" dt="2025-12-17T20:41:05.559" v="3207" actId="2710"/>
          <ac:spMkLst>
            <pc:docMk/>
            <pc:sldMk cId="1103480436" sldId="304"/>
            <ac:spMk id="8" creationId="{98D7C92A-9B43-EA98-B8AD-7A4C63354F71}"/>
          </ac:spMkLst>
        </pc:spChg>
        <pc:spChg chg="mod ord">
          <ac:chgData name="Rivas, Lili (TSC Student Worker)" userId="444fb529-ee84-49a1-b96f-3435b9d913e5" providerId="ADAL" clId="{45E2F406-B493-41DE-85CE-5170212D4998}" dt="2025-12-16T18:05:27.993" v="2406" actId="962"/>
          <ac:spMkLst>
            <pc:docMk/>
            <pc:sldMk cId="1103480436" sldId="304"/>
            <ac:spMk id="14" creationId="{EE081D21-7D45-453F-69AD-FD9C5AD03943}"/>
          </ac:spMkLst>
        </pc:spChg>
      </pc:sldChg>
      <pc:sldChg chg="addSp delSp modSp mod">
        <pc:chgData name="Rivas, Lili (TSC Student Worker)" userId="444fb529-ee84-49a1-b96f-3435b9d913e5" providerId="ADAL" clId="{45E2F406-B493-41DE-85CE-5170212D4998}" dt="2025-12-16T18:05:47.209" v="2412" actId="962"/>
        <pc:sldMkLst>
          <pc:docMk/>
          <pc:sldMk cId="757638094" sldId="306"/>
        </pc:sldMkLst>
        <pc:spChg chg="mod">
          <ac:chgData name="Rivas, Lili (TSC Student Worker)" userId="444fb529-ee84-49a1-b96f-3435b9d913e5" providerId="ADAL" clId="{45E2F406-B493-41DE-85CE-5170212D4998}" dt="2025-12-16T15:49:31.037" v="1272" actId="14100"/>
          <ac:spMkLst>
            <pc:docMk/>
            <pc:sldMk cId="757638094" sldId="306"/>
            <ac:spMk id="2" creationId="{ECB8ADDB-C9DD-66C6-483F-E2267027A2B2}"/>
          </ac:spMkLst>
        </pc:spChg>
        <pc:spChg chg="mod ord">
          <ac:chgData name="Rivas, Lili (TSC Student Worker)" userId="444fb529-ee84-49a1-b96f-3435b9d913e5" providerId="ADAL" clId="{45E2F406-B493-41DE-85CE-5170212D4998}" dt="2025-12-16T18:05:47.209" v="2412" actId="962"/>
          <ac:spMkLst>
            <pc:docMk/>
            <pc:sldMk cId="757638094" sldId="306"/>
            <ac:spMk id="9" creationId="{D94096D2-422D-83AF-2ED5-2BE4845CD113}"/>
          </ac:spMkLst>
        </pc:spChg>
        <pc:spChg chg="ord">
          <ac:chgData name="Rivas, Lili (TSC Student Worker)" userId="444fb529-ee84-49a1-b96f-3435b9d913e5" providerId="ADAL" clId="{45E2F406-B493-41DE-85CE-5170212D4998}" dt="2025-12-16T16:43:50.763" v="1943" actId="13244"/>
          <ac:spMkLst>
            <pc:docMk/>
            <pc:sldMk cId="757638094" sldId="306"/>
            <ac:spMk id="10" creationId="{63036AF3-642B-6094-A297-159CC2504A6E}"/>
          </ac:spMkLst>
        </pc:spChg>
        <pc:spChg chg="add mod">
          <ac:chgData name="Rivas, Lili (TSC Student Worker)" userId="444fb529-ee84-49a1-b96f-3435b9d913e5" providerId="ADAL" clId="{45E2F406-B493-41DE-85CE-5170212D4998}" dt="2025-12-16T15:48:39.414" v="1267" actId="14100"/>
          <ac:spMkLst>
            <pc:docMk/>
            <pc:sldMk cId="757638094" sldId="306"/>
            <ac:spMk id="14" creationId="{A9C20920-B8DB-A3BD-3B54-9A834168270E}"/>
          </ac:spMkLst>
        </pc:spChg>
        <pc:spChg chg="add mod ord">
          <ac:chgData name="Rivas, Lili (TSC Student Worker)" userId="444fb529-ee84-49a1-b96f-3435b9d913e5" providerId="ADAL" clId="{45E2F406-B493-41DE-85CE-5170212D4998}" dt="2025-12-16T16:43:57.100" v="1944" actId="13244"/>
          <ac:spMkLst>
            <pc:docMk/>
            <pc:sldMk cId="757638094" sldId="306"/>
            <ac:spMk id="15" creationId="{62F7058E-8CCA-BD1B-911D-770713F4D3EB}"/>
          </ac:spMkLst>
        </pc:spChg>
        <pc:spChg chg="add mod">
          <ac:chgData name="Rivas, Lili (TSC Student Worker)" userId="444fb529-ee84-49a1-b96f-3435b9d913e5" providerId="ADAL" clId="{45E2F406-B493-41DE-85CE-5170212D4998}" dt="2025-12-16T16:43:49.207" v="1942" actId="962"/>
          <ac:spMkLst>
            <pc:docMk/>
            <pc:sldMk cId="757638094" sldId="306"/>
            <ac:spMk id="17" creationId="{549F9837-AF7A-41C9-8166-0A1CBBD68928}"/>
          </ac:spMkLst>
        </pc:spChg>
        <pc:picChg chg="add mod">
          <ac:chgData name="Rivas, Lili (TSC Student Worker)" userId="444fb529-ee84-49a1-b96f-3435b9d913e5" providerId="ADAL" clId="{45E2F406-B493-41DE-85CE-5170212D4998}" dt="2025-12-16T15:49:19.403" v="1271" actId="14100"/>
          <ac:picMkLst>
            <pc:docMk/>
            <pc:sldMk cId="757638094" sldId="306"/>
            <ac:picMk id="3" creationId="{99184455-077F-6903-1C54-AF4BFF04899F}"/>
          </ac:picMkLst>
        </pc:picChg>
      </pc:sldChg>
      <pc:sldChg chg="addSp delSp modSp mod modNotesTx">
        <pc:chgData name="Rivas, Lili (TSC Student Worker)" userId="444fb529-ee84-49a1-b96f-3435b9d913e5" providerId="ADAL" clId="{45E2F406-B493-41DE-85CE-5170212D4998}" dt="2025-12-16T18:05:49.004" v="2413" actId="962"/>
        <pc:sldMkLst>
          <pc:docMk/>
          <pc:sldMk cId="3799318414" sldId="307"/>
        </pc:sldMkLst>
        <pc:spChg chg="mod">
          <ac:chgData name="Rivas, Lili (TSC Student Worker)" userId="444fb529-ee84-49a1-b96f-3435b9d913e5" providerId="ADAL" clId="{45E2F406-B493-41DE-85CE-5170212D4998}" dt="2025-12-16T15:51:03.939" v="1278" actId="20577"/>
          <ac:spMkLst>
            <pc:docMk/>
            <pc:sldMk cId="3799318414" sldId="307"/>
            <ac:spMk id="2" creationId="{6D22D276-8D8F-5B68-4FD3-FB2B103C42F8}"/>
          </ac:spMkLst>
        </pc:spChg>
        <pc:spChg chg="mod ord">
          <ac:chgData name="Rivas, Lili (TSC Student Worker)" userId="444fb529-ee84-49a1-b96f-3435b9d913e5" providerId="ADAL" clId="{45E2F406-B493-41DE-85CE-5170212D4998}" dt="2025-12-16T18:05:49.004" v="2413" actId="962"/>
          <ac:spMkLst>
            <pc:docMk/>
            <pc:sldMk cId="3799318414" sldId="307"/>
            <ac:spMk id="9" creationId="{68FE4DE4-EF24-2A12-CDCC-D6FD84574BAD}"/>
          </ac:spMkLst>
        </pc:spChg>
        <pc:spChg chg="add mod ord">
          <ac:chgData name="Rivas, Lili (TSC Student Worker)" userId="444fb529-ee84-49a1-b96f-3435b9d913e5" providerId="ADAL" clId="{45E2F406-B493-41DE-85CE-5170212D4998}" dt="2025-12-16T16:44:10.301" v="1947" actId="13244"/>
          <ac:spMkLst>
            <pc:docMk/>
            <pc:sldMk cId="3799318414" sldId="307"/>
            <ac:spMk id="10" creationId="{4EE5E782-8A5A-0117-9A3A-182C3798D355}"/>
          </ac:spMkLst>
        </pc:spChg>
        <pc:spChg chg="add mod ord">
          <ac:chgData name="Rivas, Lili (TSC Student Worker)" userId="444fb529-ee84-49a1-b96f-3435b9d913e5" providerId="ADAL" clId="{45E2F406-B493-41DE-85CE-5170212D4998}" dt="2025-12-16T16:46:08.676" v="1959" actId="13244"/>
          <ac:spMkLst>
            <pc:docMk/>
            <pc:sldMk cId="3799318414" sldId="307"/>
            <ac:spMk id="11" creationId="{03722A30-4834-0E9A-47FB-22BCD29ACCEC}"/>
          </ac:spMkLst>
        </pc:spChg>
        <pc:picChg chg="add mod ord">
          <ac:chgData name="Rivas, Lili (TSC Student Worker)" userId="444fb529-ee84-49a1-b96f-3435b9d913e5" providerId="ADAL" clId="{45E2F406-B493-41DE-85CE-5170212D4998}" dt="2025-12-16T16:44:07.407" v="1945" actId="13244"/>
          <ac:picMkLst>
            <pc:docMk/>
            <pc:sldMk cId="3799318414" sldId="307"/>
            <ac:picMk id="6" creationId="{ECF39057-FE97-FC7A-97CA-9B6B0B0F685E}"/>
          </ac:picMkLst>
        </pc:picChg>
      </pc:sldChg>
      <pc:sldChg chg="addSp modSp mod">
        <pc:chgData name="Rivas, Lili (TSC Student Worker)" userId="444fb529-ee84-49a1-b96f-3435b9d913e5" providerId="ADAL" clId="{45E2F406-B493-41DE-85CE-5170212D4998}" dt="2025-12-17T20:41:51.261" v="3213" actId="2710"/>
        <pc:sldMkLst>
          <pc:docMk/>
          <pc:sldMk cId="1856328207" sldId="308"/>
        </pc:sldMkLst>
        <pc:spChg chg="mod">
          <ac:chgData name="Rivas, Lili (TSC Student Worker)" userId="444fb529-ee84-49a1-b96f-3435b9d913e5" providerId="ADAL" clId="{45E2F406-B493-41DE-85CE-5170212D4998}" dt="2025-12-17T20:41:51.261" v="3213" actId="2710"/>
          <ac:spMkLst>
            <pc:docMk/>
            <pc:sldMk cId="1856328207" sldId="308"/>
            <ac:spMk id="3" creationId="{CD0CC148-5E90-B509-84BD-1779D4E6637A}"/>
          </ac:spMkLst>
        </pc:spChg>
        <pc:spChg chg="mod ord">
          <ac:chgData name="Rivas, Lili (TSC Student Worker)" userId="444fb529-ee84-49a1-b96f-3435b9d913e5" providerId="ADAL" clId="{45E2F406-B493-41DE-85CE-5170212D4998}" dt="2025-12-16T18:05:54.170" v="2415" actId="962"/>
          <ac:spMkLst>
            <pc:docMk/>
            <pc:sldMk cId="1856328207" sldId="308"/>
            <ac:spMk id="4" creationId="{E089ABDB-4A3A-EE35-C9CE-AF1310EC7017}"/>
          </ac:spMkLst>
        </pc:spChg>
        <pc:spChg chg="add mod ord">
          <ac:chgData name="Rivas, Lili (TSC Student Worker)" userId="444fb529-ee84-49a1-b96f-3435b9d913e5" providerId="ADAL" clId="{45E2F406-B493-41DE-85CE-5170212D4998}" dt="2025-12-16T16:46:13.575" v="1960" actId="13244"/>
          <ac:spMkLst>
            <pc:docMk/>
            <pc:sldMk cId="1856328207" sldId="308"/>
            <ac:spMk id="6" creationId="{6925D1AB-38A5-5AFE-73C2-142845835E98}"/>
          </ac:spMkLst>
        </pc:spChg>
      </pc:sldChg>
      <pc:sldChg chg="addSp modSp mod ord">
        <pc:chgData name="Rivas, Lili (TSC Student Worker)" userId="444fb529-ee84-49a1-b96f-3435b9d913e5" providerId="ADAL" clId="{45E2F406-B493-41DE-85CE-5170212D4998}" dt="2025-12-16T21:04:03.977" v="2801" actId="20577"/>
        <pc:sldMkLst>
          <pc:docMk/>
          <pc:sldMk cId="997906803" sldId="309"/>
        </pc:sldMkLst>
        <pc:spChg chg="mod">
          <ac:chgData name="Rivas, Lili (TSC Student Worker)" userId="444fb529-ee84-49a1-b96f-3435b9d913e5" providerId="ADAL" clId="{45E2F406-B493-41DE-85CE-5170212D4998}" dt="2025-12-15T21:15:35.653" v="24" actId="20577"/>
          <ac:spMkLst>
            <pc:docMk/>
            <pc:sldMk cId="997906803" sldId="309"/>
            <ac:spMk id="2" creationId="{0CB70E74-86AC-6D19-FEC9-77CA070B57EB}"/>
          </ac:spMkLst>
        </pc:spChg>
        <pc:spChg chg="mod">
          <ac:chgData name="Rivas, Lili (TSC Student Worker)" userId="444fb529-ee84-49a1-b96f-3435b9d913e5" providerId="ADAL" clId="{45E2F406-B493-41DE-85CE-5170212D4998}" dt="2025-12-16T21:04:03.977" v="2801" actId="20577"/>
          <ac:spMkLst>
            <pc:docMk/>
            <pc:sldMk cId="997906803" sldId="309"/>
            <ac:spMk id="3" creationId="{3510AA66-A711-B23D-4DD4-46B9EA445896}"/>
          </ac:spMkLst>
        </pc:spChg>
        <pc:spChg chg="mod ord">
          <ac:chgData name="Rivas, Lili (TSC Student Worker)" userId="444fb529-ee84-49a1-b96f-3435b9d913e5" providerId="ADAL" clId="{45E2F406-B493-41DE-85CE-5170212D4998}" dt="2025-12-16T18:05:37.754" v="2410" actId="962"/>
          <ac:spMkLst>
            <pc:docMk/>
            <pc:sldMk cId="997906803" sldId="309"/>
            <ac:spMk id="4" creationId="{47602E3D-7097-D176-334E-6ED38B50DE39}"/>
          </ac:spMkLst>
        </pc:spChg>
        <pc:spChg chg="add mod ord">
          <ac:chgData name="Rivas, Lili (TSC Student Worker)" userId="444fb529-ee84-49a1-b96f-3435b9d913e5" providerId="ADAL" clId="{45E2F406-B493-41DE-85CE-5170212D4998}" dt="2025-12-16T16:45:55.697" v="1956" actId="13244"/>
          <ac:spMkLst>
            <pc:docMk/>
            <pc:sldMk cId="997906803" sldId="309"/>
            <ac:spMk id="6" creationId="{A53C487D-AEEE-2C2C-1927-9CB8165A00FC}"/>
          </ac:spMkLst>
        </pc:spChg>
      </pc:sldChg>
      <pc:sldChg chg="addSp modSp mod ord">
        <pc:chgData name="Rivas, Lili (TSC Student Worker)" userId="444fb529-ee84-49a1-b96f-3435b9d913e5" providerId="ADAL" clId="{45E2F406-B493-41DE-85CE-5170212D4998}" dt="2025-12-16T18:05:50.938" v="2414" actId="962"/>
        <pc:sldMkLst>
          <pc:docMk/>
          <pc:sldMk cId="2507226199" sldId="311"/>
        </pc:sldMkLst>
        <pc:spChg chg="mod">
          <ac:chgData name="Rivas, Lili (TSC Student Worker)" userId="444fb529-ee84-49a1-b96f-3435b9d913e5" providerId="ADAL" clId="{45E2F406-B493-41DE-85CE-5170212D4998}" dt="2025-12-16T15:54:14.697" v="1314" actId="20577"/>
          <ac:spMkLst>
            <pc:docMk/>
            <pc:sldMk cId="2507226199" sldId="311"/>
            <ac:spMk id="2" creationId="{9105BA35-348A-0594-1429-614441D41910}"/>
          </ac:spMkLst>
        </pc:spChg>
        <pc:spChg chg="mod">
          <ac:chgData name="Rivas, Lili (TSC Student Worker)" userId="444fb529-ee84-49a1-b96f-3435b9d913e5" providerId="ADAL" clId="{45E2F406-B493-41DE-85CE-5170212D4998}" dt="2025-12-16T16:15:57.439" v="1801" actId="20577"/>
          <ac:spMkLst>
            <pc:docMk/>
            <pc:sldMk cId="2507226199" sldId="311"/>
            <ac:spMk id="3" creationId="{F3A9EEF1-63AD-43EC-CB7D-34351823615A}"/>
          </ac:spMkLst>
        </pc:spChg>
        <pc:spChg chg="mod ord">
          <ac:chgData name="Rivas, Lili (TSC Student Worker)" userId="444fb529-ee84-49a1-b96f-3435b9d913e5" providerId="ADAL" clId="{45E2F406-B493-41DE-85CE-5170212D4998}" dt="2025-12-16T18:04:46.877" v="2386" actId="20577"/>
          <ac:spMkLst>
            <pc:docMk/>
            <pc:sldMk cId="2507226199" sldId="311"/>
            <ac:spMk id="4" creationId="{81A29C68-FCAC-E5A3-0AAD-3A78893BACA2}"/>
          </ac:spMkLst>
        </pc:spChg>
        <pc:spChg chg="add mod">
          <ac:chgData name="Rivas, Lili (TSC Student Worker)" userId="444fb529-ee84-49a1-b96f-3435b9d913e5" providerId="ADAL" clId="{45E2F406-B493-41DE-85CE-5170212D4998}" dt="2025-12-16T16:44:21.277" v="1949" actId="962"/>
          <ac:spMkLst>
            <pc:docMk/>
            <pc:sldMk cId="2507226199" sldId="311"/>
            <ac:spMk id="6" creationId="{BF0CD82E-AB4A-ED39-4563-469D534ECCBE}"/>
          </ac:spMkLst>
        </pc:spChg>
        <pc:spChg chg="add mod">
          <ac:chgData name="Rivas, Lili (TSC Student Worker)" userId="444fb529-ee84-49a1-b96f-3435b9d913e5" providerId="ADAL" clId="{45E2F406-B493-41DE-85CE-5170212D4998}" dt="2025-12-16T18:05:50.938" v="2414" actId="962"/>
          <ac:spMkLst>
            <pc:docMk/>
            <pc:sldMk cId="2507226199" sldId="311"/>
            <ac:spMk id="7" creationId="{4D9B0DE0-18F3-52CF-DC1E-CC5DD6B1F1D1}"/>
          </ac:spMkLst>
        </pc:spChg>
      </pc:sldChg>
      <pc:sldChg chg="addSp modSp mod">
        <pc:chgData name="Rivas, Lili (TSC Student Worker)" userId="444fb529-ee84-49a1-b96f-3435b9d913e5" providerId="ADAL" clId="{45E2F406-B493-41DE-85CE-5170212D4998}" dt="2025-12-17T20:41:08.808" v="3208" actId="2710"/>
        <pc:sldMkLst>
          <pc:docMk/>
          <pc:sldMk cId="2135746704" sldId="315"/>
        </pc:sldMkLst>
        <pc:spChg chg="mod">
          <ac:chgData name="Rivas, Lili (TSC Student Worker)" userId="444fb529-ee84-49a1-b96f-3435b9d913e5" providerId="ADAL" clId="{45E2F406-B493-41DE-85CE-5170212D4998}" dt="2025-12-16T20:59:27.782" v="2493" actId="20577"/>
          <ac:spMkLst>
            <pc:docMk/>
            <pc:sldMk cId="2135746704" sldId="315"/>
            <ac:spMk id="2" creationId="{F65ECC74-475D-01F9-CD6C-F4B6BAACE577}"/>
          </ac:spMkLst>
        </pc:spChg>
        <pc:spChg chg="add mod ord">
          <ac:chgData name="Rivas, Lili (TSC Student Worker)" userId="444fb529-ee84-49a1-b96f-3435b9d913e5" providerId="ADAL" clId="{45E2F406-B493-41DE-85CE-5170212D4998}" dt="2025-12-16T16:42:19.892" v="1926" actId="962"/>
          <ac:spMkLst>
            <pc:docMk/>
            <pc:sldMk cId="2135746704" sldId="315"/>
            <ac:spMk id="5" creationId="{3D37994E-9DE8-DD18-E279-29F4CC6FD55A}"/>
          </ac:spMkLst>
        </pc:spChg>
        <pc:spChg chg="mod ord">
          <ac:chgData name="Rivas, Lili (TSC Student Worker)" userId="444fb529-ee84-49a1-b96f-3435b9d913e5" providerId="ADAL" clId="{45E2F406-B493-41DE-85CE-5170212D4998}" dt="2025-12-17T20:41:08.808" v="3208" actId="2710"/>
          <ac:spMkLst>
            <pc:docMk/>
            <pc:sldMk cId="2135746704" sldId="315"/>
            <ac:spMk id="8" creationId="{897E1AC4-9222-9F67-5F0E-95F9C66C3751}"/>
          </ac:spMkLst>
        </pc:spChg>
        <pc:spChg chg="mod ord">
          <ac:chgData name="Rivas, Lili (TSC Student Worker)" userId="444fb529-ee84-49a1-b96f-3435b9d913e5" providerId="ADAL" clId="{45E2F406-B493-41DE-85CE-5170212D4998}" dt="2025-12-16T18:05:30.567" v="2407" actId="962"/>
          <ac:spMkLst>
            <pc:docMk/>
            <pc:sldMk cId="2135746704" sldId="315"/>
            <ac:spMk id="14" creationId="{13A7DD6B-4361-EA90-CFA6-F5AA2517B736}"/>
          </ac:spMkLst>
        </pc:spChg>
        <pc:picChg chg="mod ord">
          <ac:chgData name="Rivas, Lili (TSC Student Worker)" userId="444fb529-ee84-49a1-b96f-3435b9d913e5" providerId="ADAL" clId="{45E2F406-B493-41DE-85CE-5170212D4998}" dt="2025-12-16T16:42:32.432" v="1930" actId="962"/>
          <ac:picMkLst>
            <pc:docMk/>
            <pc:sldMk cId="2135746704" sldId="315"/>
            <ac:picMk id="3" creationId="{DD5352F2-909E-DA79-F829-B5EE81AA6624}"/>
          </ac:picMkLst>
        </pc:picChg>
      </pc:sldChg>
      <pc:sldChg chg="addSp modSp mod">
        <pc:chgData name="Rivas, Lili (TSC Student Worker)" userId="444fb529-ee84-49a1-b96f-3435b9d913e5" providerId="ADAL" clId="{45E2F406-B493-41DE-85CE-5170212D4998}" dt="2025-12-16T21:10:14.144" v="2853" actId="962"/>
        <pc:sldMkLst>
          <pc:docMk/>
          <pc:sldMk cId="2428113463" sldId="316"/>
        </pc:sldMkLst>
        <pc:spChg chg="add mod">
          <ac:chgData name="Rivas, Lili (TSC Student Worker)" userId="444fb529-ee84-49a1-b96f-3435b9d913e5" providerId="ADAL" clId="{45E2F406-B493-41DE-85CE-5170212D4998}" dt="2025-12-16T16:43:01.258" v="1932" actId="962"/>
          <ac:spMkLst>
            <pc:docMk/>
            <pc:sldMk cId="2428113463" sldId="316"/>
            <ac:spMk id="5" creationId="{2A1C52D7-FF14-A896-E459-8D651FE1EE52}"/>
          </ac:spMkLst>
        </pc:spChg>
        <pc:spChg chg="ord">
          <ac:chgData name="Rivas, Lili (TSC Student Worker)" userId="444fb529-ee84-49a1-b96f-3435b9d913e5" providerId="ADAL" clId="{45E2F406-B493-41DE-85CE-5170212D4998}" dt="2025-12-16T16:43:03.850" v="1933" actId="13244"/>
          <ac:spMkLst>
            <pc:docMk/>
            <pc:sldMk cId="2428113463" sldId="316"/>
            <ac:spMk id="7" creationId="{7095D2CE-ED28-97FB-7655-E7102E40649B}"/>
          </ac:spMkLst>
        </pc:spChg>
        <pc:spChg chg="ord">
          <ac:chgData name="Rivas, Lili (TSC Student Worker)" userId="444fb529-ee84-49a1-b96f-3435b9d913e5" providerId="ADAL" clId="{45E2F406-B493-41DE-85CE-5170212D4998}" dt="2025-12-16T16:43:05.762" v="1934" actId="13244"/>
          <ac:spMkLst>
            <pc:docMk/>
            <pc:sldMk cId="2428113463" sldId="316"/>
            <ac:spMk id="8" creationId="{DE338229-A6B0-34BE-DD81-2E5241B90B32}"/>
          </ac:spMkLst>
        </pc:spChg>
        <pc:spChg chg="mod ord">
          <ac:chgData name="Rivas, Lili (TSC Student Worker)" userId="444fb529-ee84-49a1-b96f-3435b9d913e5" providerId="ADAL" clId="{45E2F406-B493-41DE-85CE-5170212D4998}" dt="2025-12-16T18:05:33.106" v="2408" actId="962"/>
          <ac:spMkLst>
            <pc:docMk/>
            <pc:sldMk cId="2428113463" sldId="316"/>
            <ac:spMk id="14" creationId="{FE5CADD4-C57B-4B7C-C357-37BD04525784}"/>
          </ac:spMkLst>
        </pc:spChg>
        <pc:picChg chg="mod">
          <ac:chgData name="Rivas, Lili (TSC Student Worker)" userId="444fb529-ee84-49a1-b96f-3435b9d913e5" providerId="ADAL" clId="{45E2F406-B493-41DE-85CE-5170212D4998}" dt="2025-12-16T21:10:14.144" v="2853" actId="962"/>
          <ac:picMkLst>
            <pc:docMk/>
            <pc:sldMk cId="2428113463" sldId="316"/>
            <ac:picMk id="4" creationId="{4961052E-088F-D3DB-3588-4CE524CA7F94}"/>
          </ac:picMkLst>
        </pc:picChg>
      </pc:sldChg>
      <pc:sldChg chg="addSp modSp mod">
        <pc:chgData name="Rivas, Lili (TSC Student Worker)" userId="444fb529-ee84-49a1-b96f-3435b9d913e5" providerId="ADAL" clId="{45E2F406-B493-41DE-85CE-5170212D4998}" dt="2025-12-17T20:41:20.629" v="3209" actId="2710"/>
        <pc:sldMkLst>
          <pc:docMk/>
          <pc:sldMk cId="3322989881" sldId="317"/>
        </pc:sldMkLst>
        <pc:spChg chg="add mod">
          <ac:chgData name="Rivas, Lili (TSC Student Worker)" userId="444fb529-ee84-49a1-b96f-3435b9d913e5" providerId="ADAL" clId="{45E2F406-B493-41DE-85CE-5170212D4998}" dt="2025-12-16T16:43:15.826" v="1937" actId="962"/>
          <ac:spMkLst>
            <pc:docMk/>
            <pc:sldMk cId="3322989881" sldId="317"/>
            <ac:spMk id="5" creationId="{770EE652-EF72-AACC-E9F9-B4D8D33C0952}"/>
          </ac:spMkLst>
        </pc:spChg>
        <pc:spChg chg="ord">
          <ac:chgData name="Rivas, Lili (TSC Student Worker)" userId="444fb529-ee84-49a1-b96f-3435b9d913e5" providerId="ADAL" clId="{45E2F406-B493-41DE-85CE-5170212D4998}" dt="2025-12-16T16:43:15.191" v="1936" actId="13244"/>
          <ac:spMkLst>
            <pc:docMk/>
            <pc:sldMk cId="3322989881" sldId="317"/>
            <ac:spMk id="7" creationId="{F0842DC2-9B5E-7E3F-7F2F-F8FDAB3F5A8D}"/>
          </ac:spMkLst>
        </pc:spChg>
        <pc:spChg chg="mod">
          <ac:chgData name="Rivas, Lili (TSC Student Worker)" userId="444fb529-ee84-49a1-b96f-3435b9d913e5" providerId="ADAL" clId="{45E2F406-B493-41DE-85CE-5170212D4998}" dt="2025-12-17T20:41:20.629" v="3209" actId="2710"/>
          <ac:spMkLst>
            <pc:docMk/>
            <pc:sldMk cId="3322989881" sldId="317"/>
            <ac:spMk id="8" creationId="{FB89D01B-CFA1-E2A9-547E-408937527B9E}"/>
          </ac:spMkLst>
        </pc:spChg>
        <pc:spChg chg="mod ord">
          <ac:chgData name="Rivas, Lili (TSC Student Worker)" userId="444fb529-ee84-49a1-b96f-3435b9d913e5" providerId="ADAL" clId="{45E2F406-B493-41DE-85CE-5170212D4998}" dt="2025-12-16T18:05:35.166" v="2409" actId="962"/>
          <ac:spMkLst>
            <pc:docMk/>
            <pc:sldMk cId="3322989881" sldId="317"/>
            <ac:spMk id="14" creationId="{961A86B9-1E5C-7A7E-688F-4785FE3CF3EF}"/>
          </ac:spMkLst>
        </pc:spChg>
        <pc:picChg chg="ord">
          <ac:chgData name="Rivas, Lili (TSC Student Worker)" userId="444fb529-ee84-49a1-b96f-3435b9d913e5" providerId="ADAL" clId="{45E2F406-B493-41DE-85CE-5170212D4998}" dt="2025-12-16T16:43:17.407" v="1938" actId="13244"/>
          <ac:picMkLst>
            <pc:docMk/>
            <pc:sldMk cId="3322989881" sldId="317"/>
            <ac:picMk id="3" creationId="{9982AE4E-EA14-B5A2-E8CB-161EC938767F}"/>
          </ac:picMkLst>
        </pc:picChg>
      </pc:sldChg>
      <pc:sldChg chg="modSp add mod">
        <pc:chgData name="Rivas, Lili (TSC Student Worker)" userId="444fb529-ee84-49a1-b96f-3435b9d913e5" providerId="ADAL" clId="{45E2F406-B493-41DE-85CE-5170212D4998}" dt="2025-12-17T20:41:27.021" v="3210" actId="2710"/>
        <pc:sldMkLst>
          <pc:docMk/>
          <pc:sldMk cId="3579362459" sldId="320"/>
        </pc:sldMkLst>
        <pc:spChg chg="mod">
          <ac:chgData name="Rivas, Lili (TSC Student Worker)" userId="444fb529-ee84-49a1-b96f-3435b9d913e5" providerId="ADAL" clId="{45E2F406-B493-41DE-85CE-5170212D4998}" dt="2025-12-16T21:11:28.187" v="2895" actId="20577"/>
          <ac:spMkLst>
            <pc:docMk/>
            <pc:sldMk cId="3579362459" sldId="320"/>
            <ac:spMk id="2" creationId="{3748E712-F0C9-140D-8D26-D46642499F77}"/>
          </ac:spMkLst>
        </pc:spChg>
        <pc:spChg chg="mod">
          <ac:chgData name="Rivas, Lili (TSC Student Worker)" userId="444fb529-ee84-49a1-b96f-3435b9d913e5" providerId="ADAL" clId="{45E2F406-B493-41DE-85CE-5170212D4998}" dt="2025-12-17T20:41:27.021" v="3210" actId="2710"/>
          <ac:spMkLst>
            <pc:docMk/>
            <pc:sldMk cId="3579362459" sldId="320"/>
            <ac:spMk id="3" creationId="{8FB5D0CA-62FA-A1A5-B8CA-30BB3BD66A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91952-4FF8-221F-BC5E-31B92E997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41D60-8D46-3B0F-859A-618337973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E144-7F52-4F2F-9CA4-84EDA4149C6C}" type="datetimeFigureOut">
              <a:rPr lang="en-US" smtClean="0"/>
              <a:t>1/5/2026</a:t>
            </a:fld>
            <a:endParaRPr lang="en-US"/>
          </a:p>
        </p:txBody>
      </p:sp>
      <p:sp>
        <p:nvSpPr>
          <p:cNvPr id="4" name="Footer Placeholder 3">
            <a:extLst>
              <a:ext uri="{FF2B5EF4-FFF2-40B4-BE49-F238E27FC236}">
                <a16:creationId xmlns:a16="http://schemas.microsoft.com/office/drawing/2014/main" id="{D0AE3AEE-6F9E-0239-9C53-C775E8561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13EAB-A778-43E3-C893-A810834E7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035E6-F876-4DBA-9A04-585326E32CDC}" type="slidenum">
              <a:rPr lang="en-US" smtClean="0"/>
              <a:t>‹#›</a:t>
            </a:fld>
            <a:endParaRPr lang="en-US"/>
          </a:p>
        </p:txBody>
      </p:sp>
    </p:spTree>
    <p:extLst>
      <p:ext uri="{BB962C8B-B14F-4D97-AF65-F5344CB8AC3E}">
        <p14:creationId xmlns:p14="http://schemas.microsoft.com/office/powerpoint/2010/main" val="3418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F8EA-891C-417B-BD77-EAFCB710644A}"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917F-C86F-4D82-8C06-39BD1D0A88E0}" type="slidenum">
              <a:rPr lang="en-US" smtClean="0"/>
              <a:t>‹#›</a:t>
            </a:fld>
            <a:endParaRPr lang="en-US"/>
          </a:p>
        </p:txBody>
      </p:sp>
    </p:spTree>
    <p:extLst>
      <p:ext uri="{BB962C8B-B14F-4D97-AF65-F5344CB8AC3E}">
        <p14:creationId xmlns:p14="http://schemas.microsoft.com/office/powerpoint/2010/main" val="20798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elp.x.com/en/using-x/add-image-descript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facebook.com/help/214124458607871?helpref=faq_content" TargetMode="External"/><Relationship Id="rId4" Type="http://schemas.openxmlformats.org/officeDocument/2006/relationships/hyperlink" Target="https://help.instagram.com/503708446705527/?helpref=uf_sha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that everyone can access images, it’s important to include alternative text. It provides a brief description of an image so if someone cannot see it, they can access the information. It will populate on a webpage if an image doesn’t load. If it can’t be presented succinctly because it requires a lot of detail, the alt text can be near the image or presented on a separate page. When using html code for alt text, use the alt= attribute. Images can be purely decorative if they don’t convey information or evoke an emotion. A sighted person will typically ignore decorative images, therefore someone who can’t see it, should also be able to ignore it. The screen reader used by these individuals will ignore the image and person won’t know it exists, essentially creating equal access. In Microsoft, there is a check box that can be checked if it is decorative. When using HTML it is written as alt= with two quotes and no space between the quotes.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2</a:t>
            </a:fld>
            <a:endParaRPr lang="en-US"/>
          </a:p>
        </p:txBody>
      </p:sp>
    </p:spTree>
    <p:extLst>
      <p:ext uri="{BB962C8B-B14F-4D97-AF65-F5344CB8AC3E}">
        <p14:creationId xmlns:p14="http://schemas.microsoft.com/office/powerpoint/2010/main" val="43079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this checklist to make sure that you’re meeting the requirements for ensuring that images are accessible</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18</a:t>
            </a:fld>
            <a:endParaRPr lang="en-US"/>
          </a:p>
        </p:txBody>
      </p:sp>
    </p:spTree>
    <p:extLst>
      <p:ext uri="{BB962C8B-B14F-4D97-AF65-F5344CB8AC3E}">
        <p14:creationId xmlns:p14="http://schemas.microsoft.com/office/powerpoint/2010/main" val="45375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check out the other workshops related to accessibility. </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19</a:t>
            </a:fld>
            <a:endParaRPr lang="en-US"/>
          </a:p>
        </p:txBody>
      </p:sp>
    </p:spTree>
    <p:extLst>
      <p:ext uri="{BB962C8B-B14F-4D97-AF65-F5344CB8AC3E}">
        <p14:creationId xmlns:p14="http://schemas.microsoft.com/office/powerpoint/2010/main" val="185155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benefits from alt text? People who rely on screen readers to access the information found in an image. When alt text isn’t available and the image isn’t decorative, the end user will only know there is an image and may hear the file name, but will get nothing else. People with cognitive disabilities also benefit from alt text because it they may find it challenging to parse large amounts of images. Anyone with limited bandwidth may rely on alt text because when an bandwidth is low, the images will not load, but the alt text will. And finally, search engine optimization can be improved by the content in the alt text, but remember to only use it to convey the information that is in the image. Don’t use it just to improve SEO by using keywords only.</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3</a:t>
            </a:fld>
            <a:endParaRPr lang="en-US"/>
          </a:p>
        </p:txBody>
      </p:sp>
    </p:spTree>
    <p:extLst>
      <p:ext uri="{BB962C8B-B14F-4D97-AF65-F5344CB8AC3E}">
        <p14:creationId xmlns:p14="http://schemas.microsoft.com/office/powerpoint/2010/main" val="82591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all alt text is good alt text. It’s important to include enough detail to the end user.</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9</a:t>
            </a:fld>
            <a:endParaRPr lang="en-US"/>
          </a:p>
        </p:txBody>
      </p:sp>
    </p:spTree>
    <p:extLst>
      <p:ext uri="{BB962C8B-B14F-4D97-AF65-F5344CB8AC3E}">
        <p14:creationId xmlns:p14="http://schemas.microsoft.com/office/powerpoint/2010/main" val="49120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there are some images that are used as links. A linked image without alt text results in an empty link. Be sure to include alt text for linked images.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10</a:t>
            </a:fld>
            <a:endParaRPr lang="en-US"/>
          </a:p>
        </p:txBody>
      </p:sp>
    </p:spTree>
    <p:extLst>
      <p:ext uri="{BB962C8B-B14F-4D97-AF65-F5344CB8AC3E}">
        <p14:creationId xmlns:p14="http://schemas.microsoft.com/office/powerpoint/2010/main" val="338392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this will be a review. First, don’t start alt text with picture of or image of because a screen reader will already include this. But if it’s a screenshot, drawing, cartoon, or any other type of special image, include this in the beginning. Ensure you describe the image and don’t use the file name and review any auto-generated alt text. </a:t>
            </a:r>
          </a:p>
          <a:p>
            <a:endParaRPr lang="en-US" dirty="0"/>
          </a:p>
          <a:p>
            <a:r>
              <a:rPr lang="en-US" dirty="0"/>
              <a:t>When writing alt text, be brief but informative (concise and precise). And exclude information found near the image such as a caption below it. </a:t>
            </a:r>
          </a:p>
          <a:p>
            <a:endParaRPr lang="en-US" dirty="0"/>
          </a:p>
          <a:p>
            <a:r>
              <a:rPr lang="en-US" dirty="0"/>
              <a:t>Include alt text for a linked image. Alt text may be more complex when there is a chart or graph. Finally, it’s best to ask the content expert – the person who wants to share the image – to write the alt text.</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12</a:t>
            </a:fld>
            <a:endParaRPr lang="en-US"/>
          </a:p>
        </p:txBody>
      </p:sp>
    </p:spTree>
    <p:extLst>
      <p:ext uri="{BB962C8B-B14F-4D97-AF65-F5344CB8AC3E}">
        <p14:creationId xmlns:p14="http://schemas.microsoft.com/office/powerpoint/2010/main" val="117861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Perkins School for the Blind shared questions you should ask when writing alt text. First, as I mentioned earlier, if it’s a special type of image, such as a screenshot, include it. Then ask, is there text in the image? If so, it should be verbatim. Who is in the image, what colors are there and are they significant? What expressions or emotions are evoked or depicted? Finally, where are items located and is there anything important about them. If there is a lot of detail, there can be a link to the data or transcript. </a:t>
            </a:r>
          </a:p>
          <a:p>
            <a:r>
              <a:rPr lang="en-US" dirty="0"/>
              <a:t>This is an example they used. Who is in the image, a capybara, what is the expression, looking relaxed, where are they, in a hot spa, what colors are shown, what items are there and where are they located, yellow yuzu fruits floating in the water, and what interesting details are there, the yuzu fruit is balanced on the top of the capybara’s head. So the alt text would be, A capybara looking relaxed in a hot spa. Yellow yuzu fruits are floating in the water, and one is balanced on the top of the capybara’s head.</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13</a:t>
            </a:fld>
            <a:endParaRPr lang="en-US"/>
          </a:p>
        </p:txBody>
      </p:sp>
    </p:spTree>
    <p:extLst>
      <p:ext uri="{BB962C8B-B14F-4D97-AF65-F5344CB8AC3E}">
        <p14:creationId xmlns:p14="http://schemas.microsoft.com/office/powerpoint/2010/main" val="131011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Graphs are a special type of image because they can contain a lot of detail. You’re looking for 2-3 sentences that include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it and what is it showing? What are the values, such as axis values, and most importantly, what is the trend or main takeaway. The main takeaway should be written by the content export or the person who wants to share the image. In this example it could be 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15</a:t>
            </a:fld>
            <a:endParaRPr lang="en-US"/>
          </a:p>
        </p:txBody>
      </p:sp>
    </p:spTree>
    <p:extLst>
      <p:ext uri="{BB962C8B-B14F-4D97-AF65-F5344CB8AC3E}">
        <p14:creationId xmlns:p14="http://schemas.microsoft.com/office/powerpoint/2010/main" val="2686215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Maps are another type of special image because there can be so much data, that it all can’t be depicted in the alt text. In this case, it’s important to include what it is, who is it for, and any other important details. Finally include contact information such as an email or phone number with the days and times someone is available to answer questions or offer more detail.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16</a:t>
            </a:fld>
            <a:endParaRPr lang="en-US"/>
          </a:p>
        </p:txBody>
      </p:sp>
    </p:spTree>
    <p:extLst>
      <p:ext uri="{BB962C8B-B14F-4D97-AF65-F5344CB8AC3E}">
        <p14:creationId xmlns:p14="http://schemas.microsoft.com/office/powerpoint/2010/main" val="385264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pPr>
            <a:r>
              <a:rPr lang="en-US" sz="2400" b="1" dirty="0"/>
              <a:t>Social Media relies heavily on images. The following platforms have some limitation. </a:t>
            </a:r>
          </a:p>
          <a:p>
            <a:pPr marL="285750" indent="-285750">
              <a:spcAft>
                <a:spcPts val="1200"/>
              </a:spcAft>
            </a:pPr>
            <a:r>
              <a:rPr lang="en-US" sz="2400" b="1" dirty="0"/>
              <a:t>X (Twitter) </a:t>
            </a:r>
            <a:r>
              <a:rPr lang="en-US" sz="2400" dirty="0"/>
              <a:t>supports alt text up to 1,000 characters, though alt text cannot be added or edited after an image or gif is posted, unless you have a X Premium. </a:t>
            </a:r>
            <a:r>
              <a:rPr lang="en-US" sz="2400" dirty="0">
                <a:hlinkClick r:id="rId3"/>
              </a:rPr>
              <a:t>How to add alt text when posting on X</a:t>
            </a:r>
            <a:r>
              <a:rPr lang="en-US" sz="2400" dirty="0"/>
              <a:t>.</a:t>
            </a:r>
          </a:p>
          <a:p>
            <a:pPr marL="285750" indent="-285750">
              <a:spcAft>
                <a:spcPts val="1200"/>
              </a:spcAft>
            </a:pPr>
            <a:r>
              <a:rPr lang="en-US" sz="2400" b="1" dirty="0"/>
              <a:t>Instagram</a:t>
            </a:r>
            <a:r>
              <a:rPr lang="en-US" sz="2400" dirty="0"/>
              <a:t> has no limit on the number of characters, and alt text can be added or </a:t>
            </a:r>
            <a:r>
              <a:rPr lang="en-US" sz="2400" dirty="0">
                <a:hlinkClick r:id="rId4"/>
              </a:rPr>
              <a:t>edited after a picture is posted</a:t>
            </a:r>
            <a:r>
              <a:rPr lang="en-US" sz="2400" dirty="0"/>
              <a:t>.</a:t>
            </a:r>
          </a:p>
          <a:p>
            <a:pPr marL="285750" indent="-285750"/>
            <a:r>
              <a:rPr lang="en-US" sz="2400" b="1" dirty="0"/>
              <a:t>Facebook</a:t>
            </a:r>
            <a:r>
              <a:rPr lang="en-US" sz="2400" dirty="0"/>
              <a:t> has no limit on the number of characters, and alt text can be added or edited after a picture is posted.</a:t>
            </a:r>
          </a:p>
          <a:p>
            <a:pPr marL="742950" lvl="1" indent="-285750"/>
            <a:r>
              <a:rPr lang="en-US" dirty="0"/>
              <a:t>Facebook’s Automatic Alt Text (AAT) technology uses computer vision and artificial intelligence to automatically create a description of the image. The automatic alt text may not always be complete, but you can </a:t>
            </a:r>
            <a:r>
              <a:rPr lang="en-US" dirty="0">
                <a:hlinkClick r:id="rId5"/>
              </a:rPr>
              <a:t>edit the alt text for images </a:t>
            </a:r>
            <a:r>
              <a:rPr lang="en-US" dirty="0"/>
              <a:t>you upload or post.</a:t>
            </a:r>
          </a:p>
          <a:p>
            <a:pPr marL="285750" indent="-285750"/>
            <a:r>
              <a:rPr lang="en-US" sz="2400" dirty="0"/>
              <a:t>LinkedIn: supports up to 1,000 characters</a:t>
            </a:r>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17</a:t>
            </a:fld>
            <a:endParaRPr lang="en-US"/>
          </a:p>
        </p:txBody>
      </p:sp>
    </p:spTree>
    <p:extLst>
      <p:ext uri="{BB962C8B-B14F-4D97-AF65-F5344CB8AC3E}">
        <p14:creationId xmlns:p14="http://schemas.microsoft.com/office/powerpoint/2010/main" val="3507018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olid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10398370" cy="2658816"/>
          </a:xfrm>
        </p:spPr>
        <p:txBody>
          <a:bodyPr anchor="b"/>
          <a:lstStyle>
            <a:lvl1pPr algn="l">
              <a:defRPr sz="6000">
                <a:solidFill>
                  <a:schemeClr val="bg1"/>
                </a:solidFill>
              </a:defRPr>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40885"/>
            <a:ext cx="10398370" cy="51691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5" name="Text Placeholder 15">
            <a:extLst>
              <a:ext uri="{FF2B5EF4-FFF2-40B4-BE49-F238E27FC236}">
                <a16:creationId xmlns:a16="http://schemas.microsoft.com/office/drawing/2014/main" id="{588D4685-EAAA-959A-E6E5-FC9D9A0E6CF0}"/>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cxnSp>
        <p:nvCxnSpPr>
          <p:cNvPr id="14" name="Straight Connector 13">
            <a:extLst>
              <a:ext uri="{FF2B5EF4-FFF2-40B4-BE49-F238E27FC236}">
                <a16:creationId xmlns:a16="http://schemas.microsoft.com/office/drawing/2014/main" id="{301612B8-F6C9-F581-7CCE-4A4CA3BD573F}"/>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791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Photo- Royal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accent1"/>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10248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hoto- R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46433" y="1082362"/>
            <a:ext cx="3763596" cy="662593"/>
          </a:xfrm>
          <a:solidFill>
            <a:schemeClr val="accent2"/>
          </a:solidFill>
          <a:ln>
            <a:noFill/>
          </a:ln>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9174063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1410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42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4" name="Text Placeholder 15">
            <a:extLst>
              <a:ext uri="{FF2B5EF4-FFF2-40B4-BE49-F238E27FC236}">
                <a16:creationId xmlns:a16="http://schemas.microsoft.com/office/drawing/2014/main" id="{C8D83C24-0873-D59E-4A18-D628854DAE4C}"/>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1160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ng 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3309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2" name="Straight Connector 11">
            <a:extLst>
              <a:ext uri="{FF2B5EF4-FFF2-40B4-BE49-F238E27FC236}">
                <a16:creationId xmlns:a16="http://schemas.microsoft.com/office/drawing/2014/main" id="{FF0F0683-76A9-2648-B183-5F9C3FE6B600}"/>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9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3" name="Straight Connector 12">
            <a:extLst>
              <a:ext uri="{FF2B5EF4-FFF2-40B4-BE49-F238E27FC236}">
                <a16:creationId xmlns:a16="http://schemas.microsoft.com/office/drawing/2014/main" id="{EADB1643-1AE4-0551-3E30-ABDF01AB8C6E}"/>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63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3360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Royal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509223"/>
            <a:ext cx="10398370" cy="2764822"/>
          </a:xfrm>
        </p:spPr>
        <p:txBody>
          <a:bodyPr anchor="b"/>
          <a:lstStyle>
            <a:lvl1pPr algn="l">
              <a:defRPr sz="6000"/>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69829"/>
            <a:ext cx="10398370" cy="57894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0" name="Text Placeholder 15">
            <a:extLst>
              <a:ext uri="{FF2B5EF4-FFF2-40B4-BE49-F238E27FC236}">
                <a16:creationId xmlns:a16="http://schemas.microsoft.com/office/drawing/2014/main" id="{02F1F4BE-30CC-868B-57F1-4960036FFE76}"/>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cxnSp>
        <p:nvCxnSpPr>
          <p:cNvPr id="9" name="Straight Connector 8">
            <a:extLst>
              <a:ext uri="{FF2B5EF4-FFF2-40B4-BE49-F238E27FC236}">
                <a16:creationId xmlns:a16="http://schemas.microsoft.com/office/drawing/2014/main" id="{EF1AB98F-E41D-543B-CD4E-962DF058C784}"/>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004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48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Royal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460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2C345-FBAF-FB0F-61DB-E680B7EB7D5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onn wordmark in white&#10;">
            <a:extLst>
              <a:ext uri="{FF2B5EF4-FFF2-40B4-BE49-F238E27FC236}">
                <a16:creationId xmlns:a16="http://schemas.microsoft.com/office/drawing/2014/main" id="{793C96E4-6276-F9C2-7D73-C3EFD22508E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7" name="Text Placeholder 15">
            <a:extLst>
              <a:ext uri="{FF2B5EF4-FFF2-40B4-BE49-F238E27FC236}">
                <a16:creationId xmlns:a16="http://schemas.microsoft.com/office/drawing/2014/main" id="{E799B0C9-B76E-9398-3995-52061BA8CFA5}"/>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4918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49F-0951-C9A4-B17A-D58F04CDBB16}"/>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B02D03B7-4C68-C168-83D3-EC5A4CAF7F87}"/>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245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676-84DF-C629-DEF4-28B0F1615D10}"/>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385D3412-A4C8-3F2E-F093-05D71E5887BE}"/>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677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038B-51C9-87B4-9ED8-7CC66A737AFF}"/>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B7AE6585-E61B-760A-8D3D-3E1DD2382916}"/>
              </a:ext>
            </a:extLst>
          </p:cNvPr>
          <p:cNvSpPr>
            <a:spLocks noGrp="1"/>
          </p:cNvSpPr>
          <p:nvPr>
            <p:ph type="body" sz="quarter" idx="22" hasCustomPrompt="1"/>
          </p:nvPr>
        </p:nvSpPr>
        <p:spPr>
          <a:xfrm>
            <a:off x="857517" y="1785687"/>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07714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lumns - Royal Blu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7447F-C836-18DB-527D-890108F5623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F74F5488-7BA3-B74C-F0F8-B36EA9BC8552}"/>
              </a:ext>
            </a:extLst>
          </p:cNvPr>
          <p:cNvSpPr>
            <a:spLocks noGrp="1"/>
          </p:cNvSpPr>
          <p:nvPr>
            <p:ph type="body" sz="quarter" idx="22" hasCustomPrompt="1"/>
          </p:nvPr>
        </p:nvSpPr>
        <p:spPr>
          <a:xfrm>
            <a:off x="862501"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 uri="{C183D7F6-B498-43B3-948B-1728B52AA6E4}">
                <adec:decorative xmlns:adec="http://schemas.microsoft.com/office/drawing/2017/decorative" val="0"/>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68033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Row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B9DA-38CF-DFEE-E590-BF17C62A1FD2}"/>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C1B966E4-D0F9-92A3-0F14-62B0BBEDC522}"/>
              </a:ext>
            </a:extLst>
          </p:cNvPr>
          <p:cNvSpPr>
            <a:spLocks noGrp="1"/>
          </p:cNvSpPr>
          <p:nvPr>
            <p:ph type="body" sz="quarter" idx="19" hasCustomPrompt="1"/>
          </p:nvPr>
        </p:nvSpPr>
        <p:spPr>
          <a:xfrm>
            <a:off x="820616" y="1780162"/>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92090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8DE-5D67-1454-C54E-381610882357}"/>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194B43C0-5F71-5C3E-2BB5-1905361A4E18}"/>
              </a:ext>
            </a:extLst>
          </p:cNvPr>
          <p:cNvSpPr>
            <a:spLocks noGrp="1"/>
          </p:cNvSpPr>
          <p:nvPr>
            <p:ph type="body" sz="quarter" idx="19" hasCustomPrompt="1"/>
          </p:nvPr>
        </p:nvSpPr>
        <p:spPr>
          <a:xfrm>
            <a:off x="820616" y="1783080"/>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07445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ows - Re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FD7944-B816-BBA1-8EAD-326346C18C5E}"/>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63C748C4-1318-ACD2-5EDE-43C30E3BDC2F}"/>
              </a:ext>
            </a:extLst>
          </p:cNvPr>
          <p:cNvSpPr>
            <a:spLocks noGrp="1"/>
          </p:cNvSpPr>
          <p:nvPr>
            <p:ph type="body" sz="quarter" idx="25" hasCustomPrompt="1"/>
          </p:nvPr>
        </p:nvSpPr>
        <p:spPr>
          <a:xfrm>
            <a:off x="820616"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4346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Photo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679938" y="1712827"/>
            <a:ext cx="6155726" cy="2387600"/>
          </a:xfrm>
        </p:spPr>
        <p:txBody>
          <a:bodyPr anchor="b"/>
          <a:lstStyle>
            <a:lvl1pPr algn="l">
              <a:defRPr sz="6000">
                <a:solidFill>
                  <a:schemeClr val="bg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E1F15C2C-F196-6B3F-9C1F-5B834CBE07EB}"/>
              </a:ext>
              <a:ext uri="{C183D7F6-B498-43B3-948B-1728B52AA6E4}">
                <adec:decorative xmlns:adec="http://schemas.microsoft.com/office/drawing/2017/decorative" val="1"/>
              </a:ext>
            </a:extLst>
          </p:cNvPr>
          <p:cNvSpPr/>
          <p:nvPr userDrawn="1"/>
        </p:nvSpPr>
        <p:spPr>
          <a:xfrm>
            <a:off x="679938"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blue wordmark">
            <a:extLst>
              <a:ext uri="{FF2B5EF4-FFF2-40B4-BE49-F238E27FC236}">
                <a16:creationId xmlns:a16="http://schemas.microsoft.com/office/drawing/2014/main" id="{7DC17936-469A-6F9D-A77D-7B320DD23ED6}"/>
              </a:ext>
            </a:extLst>
          </p:cNvPr>
          <p:cNvPicPr>
            <a:picLocks noChangeAspect="1"/>
          </p:cNvPicPr>
          <p:nvPr userDrawn="1"/>
        </p:nvPicPr>
        <p:blipFill>
          <a:blip r:embed="rId2"/>
          <a:stretch>
            <a:fillRect/>
          </a:stretch>
        </p:blipFill>
        <p:spPr>
          <a:xfrm>
            <a:off x="1117503" y="435012"/>
            <a:ext cx="2475621" cy="515754"/>
          </a:xfrm>
          <a:prstGeom prst="rect">
            <a:avLst/>
          </a:prstGeom>
        </p:spPr>
      </p:pic>
      <p:sp>
        <p:nvSpPr>
          <p:cNvPr id="4" name="Text Placeholder 15">
            <a:extLst>
              <a:ext uri="{FF2B5EF4-FFF2-40B4-BE49-F238E27FC236}">
                <a16:creationId xmlns:a16="http://schemas.microsoft.com/office/drawing/2014/main" id="{213FDAB3-A3A1-E9F3-B57B-B138769402C0}"/>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37669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8E80-2395-7EB6-A8B7-2A6BDDD3AF6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59FD1D8E-C433-9FDC-FD3A-7CF6FC0BDB4E}"/>
              </a:ext>
            </a:extLst>
          </p:cNvPr>
          <p:cNvSpPr>
            <a:spLocks noGrp="1"/>
          </p:cNvSpPr>
          <p:nvPr>
            <p:ph type="body" sz="quarter" idx="25" hasCustomPrompt="1"/>
          </p:nvPr>
        </p:nvSpPr>
        <p:spPr>
          <a:xfrm>
            <a:off x="820615"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94968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ictur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5"/>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 uri="{C183D7F6-B498-43B3-948B-1728B52AA6E4}">
                <adec:decorative xmlns:adec="http://schemas.microsoft.com/office/drawing/2017/decorative" val="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48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2"/>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6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 uri="{C183D7F6-B498-43B3-948B-1728B52AA6E4}">
                <adec:decorative xmlns:adec="http://schemas.microsoft.com/office/drawing/2017/decorative" val="0"/>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7141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149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 uri="{C183D7F6-B498-43B3-948B-1728B52AA6E4}">
                <adec:decorative xmlns:adec="http://schemas.microsoft.com/office/drawing/2017/decorative" val="0"/>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17135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 uri="{C183D7F6-B498-43B3-948B-1728B52AA6E4}">
                <adec:decorative xmlns:adec="http://schemas.microsoft.com/office/drawing/2017/decorative" val="0"/>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 uri="{C183D7F6-B498-43B3-948B-1728B52AA6E4}">
                <adec:decorative xmlns:adec="http://schemas.microsoft.com/office/drawing/2017/decorative" val="0"/>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 uri="{C183D7F6-B498-43B3-948B-1728B52AA6E4}">
                <adec:decorative xmlns:adec="http://schemas.microsoft.com/office/drawing/2017/decorative" val="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88548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Blue -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56699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Blue - Royal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96607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hite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2357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Photo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679938" y="1712827"/>
            <a:ext cx="6155726" cy="2387600"/>
          </a:xfrm>
        </p:spPr>
        <p:txBody>
          <a:bodyPr anchor="b"/>
          <a:lstStyle>
            <a:lvl1pPr algn="l">
              <a:defRPr sz="6000">
                <a:solidFill>
                  <a:schemeClr val="tx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4" name="Rectangle 13">
            <a:extLst>
              <a:ext uri="{FF2B5EF4-FFF2-40B4-BE49-F238E27FC236}">
                <a16:creationId xmlns:a16="http://schemas.microsoft.com/office/drawing/2014/main" id="{F62F15D9-1D5D-8ED4-4852-AACCF3C90E97}"/>
              </a:ext>
              <a:ext uri="{C183D7F6-B498-43B3-948B-1728B52AA6E4}">
                <adec:decorative xmlns:adec="http://schemas.microsoft.com/office/drawing/2017/decorative" val="1"/>
              </a:ext>
            </a:extLst>
          </p:cNvPr>
          <p:cNvSpPr/>
          <p:nvPr userDrawn="1"/>
        </p:nvSpPr>
        <p:spPr>
          <a:xfrm>
            <a:off x="644769"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UConn wordmark in white&#10;">
            <a:extLst>
              <a:ext uri="{FF2B5EF4-FFF2-40B4-BE49-F238E27FC236}">
                <a16:creationId xmlns:a16="http://schemas.microsoft.com/office/drawing/2014/main" id="{E5DBE6C4-D9C4-4156-B99D-990366BC6D2F}"/>
              </a:ext>
            </a:extLst>
          </p:cNvPr>
          <p:cNvPicPr>
            <a:picLocks noChangeAspect="1"/>
          </p:cNvPicPr>
          <p:nvPr userDrawn="1"/>
        </p:nvPicPr>
        <p:blipFill>
          <a:blip r:embed="rId2"/>
          <a:stretch>
            <a:fillRect/>
          </a:stretch>
        </p:blipFill>
        <p:spPr>
          <a:xfrm>
            <a:off x="1058886" y="375139"/>
            <a:ext cx="2521335" cy="525278"/>
          </a:xfrm>
          <a:prstGeom prst="rect">
            <a:avLst/>
          </a:prstGeom>
        </p:spPr>
      </p:pic>
      <p:sp>
        <p:nvSpPr>
          <p:cNvPr id="16" name="Text Placeholder 15">
            <a:extLst>
              <a:ext uri="{FF2B5EF4-FFF2-40B4-BE49-F238E27FC236}">
                <a16:creationId xmlns:a16="http://schemas.microsoft.com/office/drawing/2014/main" id="{DD6AEB51-55C2-0E0C-AD9C-3B8B3ADD0ACC}"/>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209048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hite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52894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Solid Blue">
    <p:bg>
      <p:bgPr>
        <a:solidFill>
          <a:schemeClr val="tx2"/>
        </a:solidFill>
        <a:effectLst/>
      </p:bgPr>
    </p:bg>
    <p:spTree>
      <p:nvGrpSpPr>
        <p:cNvPr id="1" name=""/>
        <p:cNvGrpSpPr/>
        <p:nvPr/>
      </p:nvGrpSpPr>
      <p:grpSpPr>
        <a:xfrm>
          <a:off x="0" y="0"/>
          <a:ext cx="0" cy="0"/>
          <a:chOff x="0" y="0"/>
          <a:chExt cx="0" cy="0"/>
        </a:xfrm>
      </p:grpSpPr>
      <p:pic>
        <p:nvPicPr>
          <p:cNvPr id="3" name="Picture 2" descr="UConn wordmark in white&#10;">
            <a:extLst>
              <a:ext uri="{FF2B5EF4-FFF2-40B4-BE49-F238E27FC236}">
                <a16:creationId xmlns:a16="http://schemas.microsoft.com/office/drawing/2014/main" id="{E18E10AC-ED33-66B0-B0F8-50A5136FF8E4}"/>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61226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Solid Blue">
    <p:bg>
      <p:bgRef idx="1001">
        <a:schemeClr val="bg1"/>
      </p:bgRef>
    </p:bg>
    <p:spTree>
      <p:nvGrpSpPr>
        <p:cNvPr id="1" name=""/>
        <p:cNvGrpSpPr/>
        <p:nvPr/>
      </p:nvGrpSpPr>
      <p:grpSpPr>
        <a:xfrm>
          <a:off x="0" y="0"/>
          <a:ext cx="0" cy="0"/>
          <a:chOff x="0" y="0"/>
          <a:chExt cx="0" cy="0"/>
        </a:xfrm>
      </p:grpSpPr>
      <p:pic>
        <p:nvPicPr>
          <p:cNvPr id="2" name="Picture 1" descr="UConn blue wordmark">
            <a:extLst>
              <a:ext uri="{FF2B5EF4-FFF2-40B4-BE49-F238E27FC236}">
                <a16:creationId xmlns:a16="http://schemas.microsoft.com/office/drawing/2014/main" id="{454F619A-3103-A657-644A-F071A852382B}"/>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3857214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31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0607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5392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 Royal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504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Photo -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tx2"/>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28034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97CC9-25F2-5DC4-60A8-D331494CD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2F005B-276F-E0E0-6D8E-917A1017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ACC3-39C2-DFA3-5EBA-E97C043DF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9B0046B4-140E-5112-E27E-15230FD62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119D3-EF8A-CE44-019B-15E44D904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EBB83-42F2-474C-8B86-102736A91451}" type="slidenum">
              <a:rPr lang="en-US" smtClean="0"/>
              <a:t>‹#›</a:t>
            </a:fld>
            <a:endParaRPr lang="en-US"/>
          </a:p>
        </p:txBody>
      </p:sp>
    </p:spTree>
    <p:extLst>
      <p:ext uri="{BB962C8B-B14F-4D97-AF65-F5344CB8AC3E}">
        <p14:creationId xmlns:p14="http://schemas.microsoft.com/office/powerpoint/2010/main" val="26133063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1" r:id="rId5"/>
    <p:sldLayoutId id="2147483663" r:id="rId6"/>
    <p:sldLayoutId id="2147483665" r:id="rId7"/>
    <p:sldLayoutId id="2147483666" r:id="rId8"/>
    <p:sldLayoutId id="2147483667" r:id="rId9"/>
    <p:sldLayoutId id="2147483664" r:id="rId10"/>
    <p:sldLayoutId id="2147483676" r:id="rId11"/>
    <p:sldLayoutId id="2147483650" r:id="rId12"/>
    <p:sldLayoutId id="2147483691" r:id="rId13"/>
    <p:sldLayoutId id="2147483668" r:id="rId14"/>
    <p:sldLayoutId id="2147483692" r:id="rId15"/>
    <p:sldLayoutId id="2147483669" r:id="rId16"/>
    <p:sldLayoutId id="2147483652" r:id="rId17"/>
    <p:sldLayoutId id="2147483670" r:id="rId18"/>
    <p:sldLayoutId id="2147483653" r:id="rId19"/>
    <p:sldLayoutId id="2147483654" r:id="rId20"/>
    <p:sldLayoutId id="2147483671" r:id="rId21"/>
    <p:sldLayoutId id="2147483655" r:id="rId22"/>
    <p:sldLayoutId id="2147483672" r:id="rId23"/>
    <p:sldLayoutId id="2147483686" r:id="rId24"/>
    <p:sldLayoutId id="2147483656" r:id="rId25"/>
    <p:sldLayoutId id="2147483687" r:id="rId26"/>
    <p:sldLayoutId id="2147483674" r:id="rId27"/>
    <p:sldLayoutId id="2147483673" r:id="rId28"/>
    <p:sldLayoutId id="2147483675" r:id="rId29"/>
    <p:sldLayoutId id="2147483677" r:id="rId30"/>
    <p:sldLayoutId id="214748365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4" r:id="rId39"/>
    <p:sldLayoutId id="2147483688" r:id="rId40"/>
    <p:sldLayoutId id="2147483689" r:id="rId41"/>
    <p:sldLayoutId id="2147483690" r:id="rId42"/>
  </p:sldLayoutIdLst>
  <p:txStyles>
    <p:titleStyle>
      <a:lvl1pPr algn="l" defTabSz="914400" rtl="0" eaLnBrk="1" latinLnBrk="0" hangingPunct="1">
        <a:lnSpc>
          <a:spcPct val="90000"/>
        </a:lnSpc>
        <a:spcBef>
          <a:spcPct val="0"/>
        </a:spcBef>
        <a:buNone/>
        <a:defRPr sz="44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hyperlink" Target="mailto:parkingservices@uconn.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elp.x.com/en/using-x/add-image-descriptio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perkins.org/resource/how-write-alt-text-and-image-descriptions-visually-impaired/" TargetMode="External"/><Relationship Id="rId5" Type="http://schemas.openxmlformats.org/officeDocument/2006/relationships/hyperlink" Target="https://www.facebook.com/help/214124458607871?helpref=faq_content" TargetMode="External"/><Relationship Id="rId4" Type="http://schemas.openxmlformats.org/officeDocument/2006/relationships/hyperlink" Target="https://help.instagram.com/503708446705527/?helpref=uf_shar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72D5-2431-6A87-9245-0FD8F5773776}"/>
              </a:ext>
            </a:extLst>
          </p:cNvPr>
          <p:cNvSpPr>
            <a:spLocks noGrp="1"/>
          </p:cNvSpPr>
          <p:nvPr>
            <p:ph type="ctrTitle"/>
          </p:nvPr>
        </p:nvSpPr>
        <p:spPr>
          <a:xfrm>
            <a:off x="679938" y="2665497"/>
            <a:ext cx="6155726" cy="1157565"/>
          </a:xfrm>
        </p:spPr>
        <p:txBody>
          <a:bodyPr/>
          <a:lstStyle/>
          <a:p>
            <a:r>
              <a:rPr lang="en-US" dirty="0">
                <a:latin typeface="Candara" panose="020E0502030303020204" pitchFamily="34" charset="0"/>
              </a:rPr>
              <a:t>Accessible Images</a:t>
            </a:r>
          </a:p>
        </p:txBody>
      </p:sp>
      <p:sp>
        <p:nvSpPr>
          <p:cNvPr id="3" name="Subtitle 2">
            <a:extLst>
              <a:ext uri="{FF2B5EF4-FFF2-40B4-BE49-F238E27FC236}">
                <a16:creationId xmlns:a16="http://schemas.microsoft.com/office/drawing/2014/main" id="{3B5E0040-EC5C-C201-49F6-CB9341375DDD}"/>
              </a:ext>
            </a:extLst>
          </p:cNvPr>
          <p:cNvSpPr>
            <a:spLocks noGrp="1"/>
          </p:cNvSpPr>
          <p:nvPr>
            <p:ph type="subTitle"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Create Inclusive &amp; Accessible Experiences</a:t>
            </a:r>
          </a:p>
        </p:txBody>
      </p:sp>
      <p:sp>
        <p:nvSpPr>
          <p:cNvPr id="5" name="Text Placeholder 4">
            <a:extLst>
              <a:ext uri="{FF2B5EF4-FFF2-40B4-BE49-F238E27FC236}">
                <a16:creationId xmlns:a16="http://schemas.microsoft.com/office/drawing/2014/main" id="{C6573CDA-EEA6-8EC4-AF39-25299C8C73A2}"/>
              </a:ext>
            </a:extLst>
          </p:cNvPr>
          <p:cNvSpPr>
            <a:spLocks noGrp="1"/>
          </p:cNvSpPr>
          <p:nvPr>
            <p:ph type="body" sz="quarter" idx="10"/>
          </p:nvPr>
        </p:nvSpPr>
        <p:spPr>
          <a:xfrm>
            <a:off x="704333" y="5145173"/>
            <a:ext cx="6155726" cy="495309"/>
          </a:xfrm>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December 2025</a:t>
            </a:r>
          </a:p>
        </p:txBody>
      </p:sp>
      <p:sp>
        <p:nvSpPr>
          <p:cNvPr id="8" name="Subtitle 2">
            <a:extLst>
              <a:ext uri="{FF2B5EF4-FFF2-40B4-BE49-F238E27FC236}">
                <a16:creationId xmlns:a16="http://schemas.microsoft.com/office/drawing/2014/main" id="{4E1609B9-BD31-4B15-518A-3AC493CEC560}"/>
              </a:ext>
            </a:extLst>
          </p:cNvPr>
          <p:cNvSpPr txBox="1">
            <a:spLocks/>
          </p:cNvSpPr>
          <p:nvPr/>
        </p:nvSpPr>
        <p:spPr>
          <a:xfrm>
            <a:off x="704333" y="1409203"/>
            <a:ext cx="3362570" cy="4683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Calibri"/>
                <a:ea typeface="Calibri"/>
                <a:cs typeface="Calibri"/>
              </a:rPr>
              <a:t>ITS ACCESSIBILITY</a:t>
            </a:r>
          </a:p>
        </p:txBody>
      </p:sp>
      <p:pic>
        <p:nvPicPr>
          <p:cNvPr id="3074" name="Picture 2">
            <a:extLst>
              <a:ext uri="{FF2B5EF4-FFF2-40B4-BE49-F238E27FC236}">
                <a16:creationId xmlns:a16="http://schemas.microsoft.com/office/drawing/2014/main" id="{042F9358-B344-9EA9-84E0-2F05A88C0898}"/>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0972" r="309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6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43B03-9AC4-446C-DB28-F8D7309E6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2CFC9-EF76-A6F3-DFA4-F42D94F9348A}"/>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Linked Imaged without Alt Text</a:t>
            </a:r>
          </a:p>
        </p:txBody>
      </p:sp>
      <p:pic>
        <p:nvPicPr>
          <p:cNvPr id="3" name="Picture 2" descr="Screenshot of an image showing an error because alt text is not included for the link.">
            <a:extLst>
              <a:ext uri="{FF2B5EF4-FFF2-40B4-BE49-F238E27FC236}">
                <a16:creationId xmlns:a16="http://schemas.microsoft.com/office/drawing/2014/main" id="{9982AE4E-EA14-B5A2-E8CB-161EC938767F}"/>
              </a:ext>
            </a:extLst>
          </p:cNvPr>
          <p:cNvPicPr>
            <a:picLocks noChangeAspect="1"/>
          </p:cNvPicPr>
          <p:nvPr/>
        </p:nvPicPr>
        <p:blipFill>
          <a:blip r:embed="rId3"/>
          <a:stretch>
            <a:fillRect/>
          </a:stretch>
        </p:blipFill>
        <p:spPr>
          <a:xfrm>
            <a:off x="840873" y="1750280"/>
            <a:ext cx="5255127" cy="4088961"/>
          </a:xfrm>
          <a:prstGeom prst="rect">
            <a:avLst/>
          </a:prstGeom>
          <a:ln>
            <a:noFill/>
          </a:ln>
          <a:effectLst>
            <a:outerShdw blurRad="292100" dist="139700" dir="2700000" algn="tl" rotWithShape="0">
              <a:srgbClr val="333333">
                <a:alpha val="65000"/>
              </a:srgbClr>
            </a:outerShdw>
          </a:effectLst>
        </p:spPr>
      </p:pic>
      <p:sp>
        <p:nvSpPr>
          <p:cNvPr id="8" name="Content Placeholder 4">
            <a:extLst>
              <a:ext uri="{FF2B5EF4-FFF2-40B4-BE49-F238E27FC236}">
                <a16:creationId xmlns:a16="http://schemas.microsoft.com/office/drawing/2014/main" id="{FB89D01B-CFA1-E2A9-547E-408937527B9E}"/>
              </a:ext>
            </a:extLst>
          </p:cNvPr>
          <p:cNvSpPr txBox="1">
            <a:spLocks/>
          </p:cNvSpPr>
          <p:nvPr/>
        </p:nvSpPr>
        <p:spPr>
          <a:xfrm>
            <a:off x="6966040" y="2587457"/>
            <a:ext cx="3135903" cy="1078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A linked image without alternative text results in an empty link.</a:t>
            </a:r>
          </a:p>
        </p:txBody>
      </p:sp>
      <p:sp>
        <p:nvSpPr>
          <p:cNvPr id="7" name="Half Frame 6">
            <a:extLst>
              <a:ext uri="{FF2B5EF4-FFF2-40B4-BE49-F238E27FC236}">
                <a16:creationId xmlns:a16="http://schemas.microsoft.com/office/drawing/2014/main" id="{F0842DC2-9B5E-7E3F-7F2F-F8FDAB3F5A8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Isosceles Triangle 4">
            <a:extLst>
              <a:ext uri="{FF2B5EF4-FFF2-40B4-BE49-F238E27FC236}">
                <a16:creationId xmlns:a16="http://schemas.microsoft.com/office/drawing/2014/main" id="{770EE652-EF72-AACC-E9F9-B4D8D33C0952}"/>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961A86B9-1E5C-7A7E-688F-4785FE3CF3EF}"/>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32298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73A9-2877-1431-CAEF-5AAC4FBF2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8F26C-7A47-3BBD-9AC0-F0E75EC35BBF}"/>
              </a:ext>
            </a:extLst>
          </p:cNvPr>
          <p:cNvSpPr>
            <a:spLocks noGrp="1"/>
          </p:cNvSpPr>
          <p:nvPr>
            <p:ph type="title"/>
          </p:nvPr>
        </p:nvSpPr>
        <p:spPr/>
        <p:txBody>
          <a:bodyPr>
            <a:normAutofit fontScale="90000"/>
          </a:bodyPr>
          <a:lstStyle/>
          <a:p>
            <a:r>
              <a:rPr lang="en-US" dirty="0">
                <a:latin typeface="Candara" panose="020E0502030303020204" pitchFamily="34" charset="0"/>
              </a:rPr>
              <a:t>Improving Image Accessibility</a:t>
            </a:r>
          </a:p>
        </p:txBody>
      </p:sp>
      <p:sp>
        <p:nvSpPr>
          <p:cNvPr id="3" name="Text Placeholder 2">
            <a:extLst>
              <a:ext uri="{FF2B5EF4-FFF2-40B4-BE49-F238E27FC236}">
                <a16:creationId xmlns:a16="http://schemas.microsoft.com/office/drawing/2014/main" id="{728D5CBB-24AA-6F1A-0233-C04FB40E1115}"/>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Brief Overview</a:t>
            </a:r>
          </a:p>
        </p:txBody>
      </p:sp>
      <p:sp>
        <p:nvSpPr>
          <p:cNvPr id="4" name="Block Arc 3">
            <a:extLst>
              <a:ext uri="{FF2B5EF4-FFF2-40B4-BE49-F238E27FC236}">
                <a16:creationId xmlns:a16="http://schemas.microsoft.com/office/drawing/2014/main" id="{DAE7F84C-041C-2A0D-08BC-BD912902DA9E}"/>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F22788F6-3D44-90EB-E621-31FE7800567A}"/>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a:extLst>
              <a:ext uri="{FF2B5EF4-FFF2-40B4-BE49-F238E27FC236}">
                <a16:creationId xmlns:a16="http://schemas.microsoft.com/office/drawing/2014/main" id="{D91D1CDC-1C56-76A3-8429-4B9BAE8B489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59430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dirty="0">
                <a:latin typeface="Candara" panose="020E0502030303020204" pitchFamily="34" charset="0"/>
              </a:rPr>
              <a:t>Alt Text for Images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p:txBody>
          <a:bodyPr>
            <a:noAutofit/>
          </a:bodyPr>
          <a:lstStyle/>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Do not start alt text with “picture of” or “graphic of”.</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Alt text describes the image; not file name.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Auto-generated alt text needs to be reviewed.</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Be brief yet informative, but exclude information found near the image.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Include alt text of images with hyperlink.</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Alt text can vary for same image based on context.</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Graphs, charts, and maps may be more complex.</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Ask content creator (image user) to write the alt text.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A53C487D-AEEE-2C2C-1927-9CB8165A00F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99790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081B-6BC9-B7C5-3C8A-A1A75F66A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8E712-F0C9-140D-8D26-D46642499F77}"/>
              </a:ext>
            </a:extLst>
          </p:cNvPr>
          <p:cNvSpPr>
            <a:spLocks noGrp="1"/>
          </p:cNvSpPr>
          <p:nvPr>
            <p:ph type="title"/>
          </p:nvPr>
        </p:nvSpPr>
        <p:spPr/>
        <p:txBody>
          <a:bodyPr/>
          <a:lstStyle/>
          <a:p>
            <a:r>
              <a:rPr lang="en-US" dirty="0">
                <a:latin typeface="Candara" panose="020E0502030303020204" pitchFamily="34" charset="0"/>
              </a:rPr>
              <a:t>What’s in an Alt Text?</a:t>
            </a:r>
          </a:p>
        </p:txBody>
      </p:sp>
      <p:sp>
        <p:nvSpPr>
          <p:cNvPr id="3" name="Content Placeholder 2">
            <a:extLst>
              <a:ext uri="{FF2B5EF4-FFF2-40B4-BE49-F238E27FC236}">
                <a16:creationId xmlns:a16="http://schemas.microsoft.com/office/drawing/2014/main" id="{8FB5D0CA-62FA-A1A5-B8CA-30BB3BD66A3F}"/>
              </a:ext>
            </a:extLst>
          </p:cNvPr>
          <p:cNvSpPr>
            <a:spLocks noGrp="1"/>
          </p:cNvSpPr>
          <p:nvPr>
            <p:ph idx="1"/>
          </p:nvPr>
        </p:nvSpPr>
        <p:spPr>
          <a:xfrm>
            <a:off x="838200" y="1825625"/>
            <a:ext cx="7295866" cy="4178041"/>
          </a:xfrm>
        </p:spPr>
        <p:txBody>
          <a:bodyPr>
            <a:noAutofit/>
          </a:bodyPr>
          <a:lstStyle/>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Type of image (bar graph, drawing, cartoon, screenshot, etc.).</a:t>
            </a:r>
          </a:p>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Text – All text should be written in alt text.</a:t>
            </a:r>
          </a:p>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Who is in the image and where it’s located.</a:t>
            </a:r>
          </a:p>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Color(s) – Use shade names such as cobalt blue for image details.</a:t>
            </a:r>
          </a:p>
          <a:p>
            <a:pPr marL="285750" indent="-285750">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Expression and emotions depicted in the image.</a:t>
            </a:r>
          </a:p>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Item locations and descriptions.</a:t>
            </a:r>
          </a:p>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Interesting details users may want to know.</a:t>
            </a:r>
          </a:p>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Link to data or transcript.</a:t>
            </a:r>
          </a:p>
        </p:txBody>
      </p:sp>
      <p:sp>
        <p:nvSpPr>
          <p:cNvPr id="5" name="Half Frame 4">
            <a:extLst>
              <a:ext uri="{FF2B5EF4-FFF2-40B4-BE49-F238E27FC236}">
                <a16:creationId xmlns:a16="http://schemas.microsoft.com/office/drawing/2014/main" id="{CB90761F-C25A-FC49-B6C1-9D5BBA094617}"/>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A59E3C32-308F-73CE-1408-C600DA434FCE}"/>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35F8E99-4B2A-AB6E-6C2F-0C990336F9A8}"/>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pic>
        <p:nvPicPr>
          <p:cNvPr id="7" name="Picture 6" descr="A capybara looking relaxed in a hot spa. Yellow yuzu fruits are floating in the water, and one is balanced on the top of the capybara's head.">
            <a:extLst>
              <a:ext uri="{FF2B5EF4-FFF2-40B4-BE49-F238E27FC236}">
                <a16:creationId xmlns:a16="http://schemas.microsoft.com/office/drawing/2014/main" id="{CBEE3F5B-7B3C-4F3A-1E3A-5C0671FAF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897" y="1478698"/>
            <a:ext cx="4001627" cy="4021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93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E5FC-A21E-D947-1976-5F004AFADF7A}"/>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Tips for Writing Effective Alt Text</a:t>
            </a:r>
          </a:p>
        </p:txBody>
      </p:sp>
      <p:sp>
        <p:nvSpPr>
          <p:cNvPr id="4" name="Text Placeholder 3">
            <a:extLst>
              <a:ext uri="{FF2B5EF4-FFF2-40B4-BE49-F238E27FC236}">
                <a16:creationId xmlns:a16="http://schemas.microsoft.com/office/drawing/2014/main" id="{85958935-B8F0-C4CE-9EDE-5E3A6D6A4E1D}"/>
              </a:ext>
            </a:extLst>
          </p:cNvPr>
          <p:cNvSpPr>
            <a:spLocks noGrp="1"/>
          </p:cNvSpPr>
          <p:nvPr>
            <p:ph type="body" sz="half" idx="2"/>
          </p:nvPr>
        </p:nvSpPr>
        <p:spPr>
          <a:xfrm>
            <a:off x="839788" y="2230690"/>
            <a:ext cx="4585652" cy="3638298"/>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Be accurate and equivalent.</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Represent content and function.</a:t>
            </a:r>
          </a:p>
          <a:p>
            <a:pPr marL="342900" indent="-342900">
              <a:lnSpc>
                <a:spcPct val="100000"/>
              </a:lnSpc>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Describe content concisely (short)</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Avoid redundant information.</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Don’t repeat text near image.</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Include text verbatim as on images.</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Exclude “Graphic of” or “Image of”.</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Screen readers already state type.</a:t>
            </a:r>
          </a:p>
        </p:txBody>
      </p:sp>
      <p:sp>
        <p:nvSpPr>
          <p:cNvPr id="3" name="Half Frame 2">
            <a:extLst>
              <a:ext uri="{FF2B5EF4-FFF2-40B4-BE49-F238E27FC236}">
                <a16:creationId xmlns:a16="http://schemas.microsoft.com/office/drawing/2014/main" id="{C77F77AD-3F66-7029-6F3B-499C03272DC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356D4F3-BAA2-0152-753F-AA5B34218DF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8CF3372-8340-AF47-8D87-ABA7C23F04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pic>
        <p:nvPicPr>
          <p:cNvPr id="1028" name="Picture 4">
            <a:extLst>
              <a:ext uri="{FF2B5EF4-FFF2-40B4-BE49-F238E27FC236}">
                <a16:creationId xmlns:a16="http://schemas.microsoft.com/office/drawing/2014/main" id="{FB14B79B-83DD-61B7-5E84-C110EDFA425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472" y="446249"/>
            <a:ext cx="5422739" cy="542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5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ACAC8-C44C-0DD5-6BE5-F490EA5D4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8ADDB-C9DD-66C6-483F-E2267027A2B2}"/>
              </a:ext>
            </a:extLst>
          </p:cNvPr>
          <p:cNvSpPr>
            <a:spLocks noGrp="1"/>
          </p:cNvSpPr>
          <p:nvPr>
            <p:ph type="title"/>
          </p:nvPr>
        </p:nvSpPr>
        <p:spPr>
          <a:xfrm>
            <a:off x="838200" y="681038"/>
            <a:ext cx="5157787" cy="797660"/>
          </a:xfrm>
        </p:spPr>
        <p:txBody>
          <a:bodyPr/>
          <a:lstStyle/>
          <a:p>
            <a:r>
              <a:rPr lang="en-US" dirty="0">
                <a:latin typeface="Candara" panose="020E0502030303020204" pitchFamily="34" charset="0"/>
              </a:rPr>
              <a:t>Graphs and Charts</a:t>
            </a:r>
          </a:p>
        </p:txBody>
      </p:sp>
      <p:pic>
        <p:nvPicPr>
          <p:cNvPr id="3" name="Picture 2" descr="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
            <a:extLst>
              <a:ext uri="{FF2B5EF4-FFF2-40B4-BE49-F238E27FC236}">
                <a16:creationId xmlns:a16="http://schemas.microsoft.com/office/drawing/2014/main" id="{99184455-077F-6903-1C54-AF4BFF048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787479"/>
            <a:ext cx="5157788" cy="3023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 Placeholder 1">
            <a:extLst>
              <a:ext uri="{FF2B5EF4-FFF2-40B4-BE49-F238E27FC236}">
                <a16:creationId xmlns:a16="http://schemas.microsoft.com/office/drawing/2014/main" id="{62F7058E-8CCA-BD1B-911D-770713F4D3EB}"/>
              </a:ext>
            </a:extLst>
          </p:cNvPr>
          <p:cNvSpPr txBox="1">
            <a:spLocks/>
          </p:cNvSpPr>
          <p:nvPr/>
        </p:nvSpPr>
        <p:spPr>
          <a:xfrm>
            <a:off x="6582522" y="1079868"/>
            <a:ext cx="5157787" cy="4773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panose="020E0502030303020204" pitchFamily="34" charset="0"/>
              </a:rPr>
              <a:t>Questions to Consider</a:t>
            </a:r>
          </a:p>
        </p:txBody>
      </p:sp>
      <p:sp>
        <p:nvSpPr>
          <p:cNvPr id="14" name="Content Placeholder 2">
            <a:extLst>
              <a:ext uri="{FF2B5EF4-FFF2-40B4-BE49-F238E27FC236}">
                <a16:creationId xmlns:a16="http://schemas.microsoft.com/office/drawing/2014/main" id="{A9C20920-B8DB-A3BD-3B54-9A834168270E}"/>
              </a:ext>
            </a:extLst>
          </p:cNvPr>
          <p:cNvSpPr txBox="1">
            <a:spLocks/>
          </p:cNvSpPr>
          <p:nvPr/>
        </p:nvSpPr>
        <p:spPr>
          <a:xfrm>
            <a:off x="6582523" y="1652629"/>
            <a:ext cx="5157787" cy="39266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What is it and what is it showing?</a:t>
            </a:r>
          </a:p>
          <a:p>
            <a:pPr marL="800100" lvl="1" indent="-342900">
              <a:lnSpc>
                <a:spcPct val="100000"/>
              </a:lnSpc>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Bar graph showing actual and projected revenue for professional education.</a:t>
            </a:r>
          </a:p>
          <a:p>
            <a:pPr marL="342900" indent="-342900">
              <a:lnSpc>
                <a:spcPct val="100000"/>
              </a:lnSpc>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What are the axis values?</a:t>
            </a:r>
          </a:p>
          <a:p>
            <a:pPr marL="800100" lvl="1" indent="-342900">
              <a:lnSpc>
                <a:spcPct val="100000"/>
              </a:lnSpc>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Millions of dollars in revenue from 2010 through 2023.</a:t>
            </a:r>
          </a:p>
          <a:p>
            <a:pPr marL="342900" indent="-342900">
              <a:lnSpc>
                <a:spcPct val="100000"/>
              </a:lnSpc>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What is the trend or main takeaway?</a:t>
            </a:r>
          </a:p>
          <a:p>
            <a:pPr marL="800100" lvl="1" indent="-342900">
              <a:lnSpc>
                <a:spcPct val="100000"/>
              </a:lnSpc>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Revenue has been steadily increasing each year from about 475,000 dollars in 2010 with a projected revenue of about 4.25 million dollars in 2023.</a:t>
            </a:r>
          </a:p>
        </p:txBody>
      </p:sp>
      <p:sp>
        <p:nvSpPr>
          <p:cNvPr id="10" name="Half Frame 9">
            <a:extLst>
              <a:ext uri="{FF2B5EF4-FFF2-40B4-BE49-F238E27FC236}">
                <a16:creationId xmlns:a16="http://schemas.microsoft.com/office/drawing/2014/main" id="{63036AF3-642B-6094-A297-159CC2504A6E}"/>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Isosceles Triangle 16">
            <a:extLst>
              <a:ext uri="{FF2B5EF4-FFF2-40B4-BE49-F238E27FC236}">
                <a16:creationId xmlns:a16="http://schemas.microsoft.com/office/drawing/2014/main" id="{549F9837-AF7A-41C9-8166-0A1CBBD6892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D94096D2-422D-83AF-2ED5-2BE4845CD113}"/>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75763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29E1-79BA-FEC0-CD31-15291A255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2D276-8D8F-5B68-4FD3-FB2B103C42F8}"/>
              </a:ext>
            </a:extLst>
          </p:cNvPr>
          <p:cNvSpPr>
            <a:spLocks noGrp="1"/>
          </p:cNvSpPr>
          <p:nvPr>
            <p:ph type="title"/>
          </p:nvPr>
        </p:nvSpPr>
        <p:spPr/>
        <p:txBody>
          <a:bodyPr/>
          <a:lstStyle/>
          <a:p>
            <a:r>
              <a:rPr lang="en-US" dirty="0">
                <a:latin typeface="Candara" panose="020E0502030303020204" pitchFamily="34" charset="0"/>
              </a:rPr>
              <a:t>Maps</a:t>
            </a:r>
          </a:p>
        </p:txBody>
      </p:sp>
      <p:pic>
        <p:nvPicPr>
          <p:cNvPr id="6" name="Picture 5" descr="A map parking at UConn Storrs, CT">
            <a:extLst>
              <a:ext uri="{FF2B5EF4-FFF2-40B4-BE49-F238E27FC236}">
                <a16:creationId xmlns:a16="http://schemas.microsoft.com/office/drawing/2014/main" id="{ECF39057-FE97-FC7A-97CA-9B6B0B0F6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08484"/>
            <a:ext cx="5609813" cy="359542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4EE5E782-8A5A-0117-9A3A-182C3798D355}"/>
              </a:ext>
            </a:extLst>
          </p:cNvPr>
          <p:cNvSpPr txBox="1"/>
          <p:nvPr/>
        </p:nvSpPr>
        <p:spPr>
          <a:xfrm>
            <a:off x="7114903" y="2159736"/>
            <a:ext cx="4467498" cy="2246769"/>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Possible Alt Text: </a:t>
            </a:r>
            <a:r>
              <a:rPr lang="en-US" sz="2000" dirty="0">
                <a:latin typeface="Calibri" panose="020F0502020204030204" pitchFamily="34" charset="0"/>
                <a:ea typeface="Calibri" panose="020F0502020204030204" pitchFamily="34" charset="0"/>
                <a:cs typeface="Calibri" panose="020F0502020204030204" pitchFamily="34" charset="0"/>
              </a:rPr>
              <a:t>Parking Map of UConn Storrs, CT for visitors, students, and employees, with bus routes highlighted. If you need more information, please email </a:t>
            </a:r>
            <a:r>
              <a:rPr lang="en-US" sz="2000" dirty="0">
                <a:latin typeface="Calibri" panose="020F0502020204030204" pitchFamily="34" charset="0"/>
                <a:ea typeface="Calibri" panose="020F0502020204030204" pitchFamily="34" charset="0"/>
                <a:cs typeface="Calibri" panose="020F0502020204030204" pitchFamily="34" charset="0"/>
                <a:hlinkClick r:id="rId4"/>
              </a:rPr>
              <a:t>parkingservices@uconn.edu</a:t>
            </a:r>
            <a:r>
              <a:rPr lang="en-US" sz="2000" dirty="0">
                <a:latin typeface="Calibri" panose="020F0502020204030204" pitchFamily="34" charset="0"/>
                <a:ea typeface="Calibri" panose="020F0502020204030204" pitchFamily="34" charset="0"/>
                <a:cs typeface="Calibri" panose="020F0502020204030204" pitchFamily="34" charset="0"/>
              </a:rPr>
              <a:t> or call (860) 486-4930 Monday through Friday 8:00 AM to 4:00 PM.</a:t>
            </a:r>
          </a:p>
        </p:txBody>
      </p:sp>
      <p:sp>
        <p:nvSpPr>
          <p:cNvPr id="8" name="Half Frame 7">
            <a:extLst>
              <a:ext uri="{FF2B5EF4-FFF2-40B4-BE49-F238E27FC236}">
                <a16:creationId xmlns:a16="http://schemas.microsoft.com/office/drawing/2014/main" id="{5B9453F8-EA2C-A9FA-436B-02B0A322797A}"/>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Isosceles Triangle 10">
            <a:extLst>
              <a:ext uri="{FF2B5EF4-FFF2-40B4-BE49-F238E27FC236}">
                <a16:creationId xmlns:a16="http://schemas.microsoft.com/office/drawing/2014/main" id="{03722A30-4834-0E9A-47FB-22BCD29ACCE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8FE4DE4-EF24-2A12-CDCC-D6FD84574BA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79931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35562-A12D-7179-193F-28695FC70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5BA35-348A-0594-1429-614441D41910}"/>
              </a:ext>
            </a:extLst>
          </p:cNvPr>
          <p:cNvSpPr>
            <a:spLocks noGrp="1"/>
          </p:cNvSpPr>
          <p:nvPr>
            <p:ph type="title"/>
          </p:nvPr>
        </p:nvSpPr>
        <p:spPr/>
        <p:txBody>
          <a:bodyPr/>
          <a:lstStyle/>
          <a:p>
            <a:r>
              <a:rPr lang="en-US" dirty="0">
                <a:latin typeface="Candara" panose="020E0502030303020204" pitchFamily="34" charset="0"/>
              </a:rPr>
              <a:t>Social Media Policies</a:t>
            </a:r>
          </a:p>
        </p:txBody>
      </p:sp>
      <p:sp>
        <p:nvSpPr>
          <p:cNvPr id="3" name="Content Placeholder 2">
            <a:extLst>
              <a:ext uri="{FF2B5EF4-FFF2-40B4-BE49-F238E27FC236}">
                <a16:creationId xmlns:a16="http://schemas.microsoft.com/office/drawing/2014/main" id="{F3A9EEF1-63AD-43EC-CB7D-34351823615A}"/>
              </a:ext>
            </a:extLst>
          </p:cNvPr>
          <p:cNvSpPr>
            <a:spLocks noGrp="1"/>
          </p:cNvSpPr>
          <p:nvPr>
            <p:ph idx="1"/>
          </p:nvPr>
        </p:nvSpPr>
        <p:spPr/>
        <p:txBody>
          <a:bodyPr>
            <a:noAutofit/>
          </a:bodyPr>
          <a:lstStyle/>
          <a:p>
            <a:pPr marL="285750" indent="-285750">
              <a:lnSpc>
                <a:spcPct val="100000"/>
              </a:lnSpc>
            </a:pPr>
            <a:r>
              <a:rPr lang="en-US" sz="2400" b="1" dirty="0">
                <a:latin typeface="Calibri" panose="020F0502020204030204" pitchFamily="34" charset="0"/>
                <a:ea typeface="Calibri" panose="020F0502020204030204" pitchFamily="34" charset="0"/>
                <a:cs typeface="Calibri" panose="020F0502020204030204" pitchFamily="34" charset="0"/>
              </a:rPr>
              <a:t>X (Twitter) </a:t>
            </a:r>
            <a:r>
              <a:rPr lang="en-US" sz="2400" dirty="0">
                <a:latin typeface="Calibri" panose="020F0502020204030204" pitchFamily="34" charset="0"/>
                <a:ea typeface="Calibri" panose="020F0502020204030204" pitchFamily="34" charset="0"/>
                <a:cs typeface="Calibri" panose="020F0502020204030204" pitchFamily="34" charset="0"/>
              </a:rPr>
              <a:t>supports alt text up to 1,000 characters.</a:t>
            </a:r>
          </a:p>
          <a:p>
            <a:pPr marL="742950" lvl="1" indent="-285750">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Cannot be added or edited once posted without X Premium.</a:t>
            </a:r>
          </a:p>
          <a:p>
            <a:pPr marL="742950" lvl="1" indent="-285750">
              <a:lnSpc>
                <a:spcPct val="100000"/>
              </a:lnSpc>
            </a:pPr>
            <a:r>
              <a:rPr lang="en-US" sz="2000" dirty="0">
                <a:hlinkClick r:id="rId3"/>
              </a:rPr>
              <a:t>How to add alt text when posting on X</a:t>
            </a:r>
            <a:r>
              <a:rPr lang="en-US" sz="2000" dirty="0"/>
              <a:t>.</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pPr>
            <a:r>
              <a:rPr lang="en-US" sz="2400" b="1" dirty="0">
                <a:latin typeface="Calibri" panose="020F0502020204030204" pitchFamily="34" charset="0"/>
                <a:ea typeface="Calibri" panose="020F0502020204030204" pitchFamily="34" charset="0"/>
                <a:cs typeface="Calibri" panose="020F0502020204030204" pitchFamily="34" charset="0"/>
              </a:rPr>
              <a:t>Instagram</a:t>
            </a:r>
            <a:r>
              <a:rPr lang="en-US" sz="2400" dirty="0">
                <a:latin typeface="Calibri" panose="020F0502020204030204" pitchFamily="34" charset="0"/>
                <a:ea typeface="Calibri" panose="020F0502020204030204" pitchFamily="34" charset="0"/>
                <a:cs typeface="Calibri" panose="020F0502020204030204" pitchFamily="34" charset="0"/>
              </a:rPr>
              <a:t> and </a:t>
            </a:r>
            <a:r>
              <a:rPr lang="en-US" sz="2400" b="1" dirty="0">
                <a:latin typeface="Calibri" panose="020F0502020204030204" pitchFamily="34" charset="0"/>
                <a:ea typeface="Calibri" panose="020F0502020204030204" pitchFamily="34" charset="0"/>
                <a:cs typeface="Calibri" panose="020F0502020204030204" pitchFamily="34" charset="0"/>
              </a:rPr>
              <a:t>Facebook</a:t>
            </a:r>
            <a:r>
              <a:rPr lang="en-US" sz="2400" dirty="0">
                <a:latin typeface="Calibri" panose="020F0502020204030204" pitchFamily="34" charset="0"/>
                <a:ea typeface="Calibri" panose="020F0502020204030204" pitchFamily="34" charset="0"/>
                <a:cs typeface="Calibri" panose="020F0502020204030204" pitchFamily="34" charset="0"/>
              </a:rPr>
              <a:t> support unlimited characters for alt text.</a:t>
            </a:r>
          </a:p>
          <a:p>
            <a:pPr marL="742950" lvl="1" indent="-285750">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Can be added or edited after posting.</a:t>
            </a:r>
          </a:p>
          <a:p>
            <a:pPr marL="742950" lvl="1" indent="-285750">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Facebook includes Automatic Alt Text (AAT) technology for alt text assistance.</a:t>
            </a:r>
          </a:p>
          <a:p>
            <a:pPr marL="742950" lvl="1" indent="-285750">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Instagram: </a:t>
            </a:r>
            <a:r>
              <a:rPr lang="en-US" sz="2000" dirty="0">
                <a:hlinkClick r:id="rId4"/>
              </a:rPr>
              <a:t>edited after a picture is posted</a:t>
            </a:r>
            <a:r>
              <a:rPr lang="en-US" sz="2000" dirty="0"/>
              <a:t>.</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Facebook: </a:t>
            </a:r>
            <a:r>
              <a:rPr lang="en-US" sz="2000" dirty="0">
                <a:hlinkClick r:id="rId5"/>
              </a:rPr>
              <a:t>edit the alt text for images</a:t>
            </a:r>
            <a:r>
              <a:rPr lang="en-US" sz="2000" dirty="0"/>
              <a:t>.</a:t>
            </a:r>
          </a:p>
          <a:p>
            <a:pPr marL="285750" indent="-285750">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LinkedIn supports alt text up to 1,000 characters.</a:t>
            </a:r>
          </a:p>
        </p:txBody>
      </p:sp>
      <p:sp>
        <p:nvSpPr>
          <p:cNvPr id="5" name="Half Frame 4">
            <a:extLst>
              <a:ext uri="{FF2B5EF4-FFF2-40B4-BE49-F238E27FC236}">
                <a16:creationId xmlns:a16="http://schemas.microsoft.com/office/drawing/2014/main" id="{857BF5C0-EDEF-8F0D-6392-DC3DC558934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F0CD82E-AB4A-ED39-4563-469D534ECCBE}"/>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1A29C68-FCAC-E5A3-0AAD-3A78893BACA2}"/>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
        <p:nvSpPr>
          <p:cNvPr id="7" name="TextBox 3">
            <a:extLst>
              <a:ext uri="{FF2B5EF4-FFF2-40B4-BE49-F238E27FC236}">
                <a16:creationId xmlns:a16="http://schemas.microsoft.com/office/drawing/2014/main" id="{4D9B0DE0-18F3-52CF-DC1E-CC5DD6B1F1D1}"/>
              </a:ext>
              <a:ext uri="{C183D7F6-B498-43B3-948B-1728B52AA6E4}">
                <adec:decorative xmlns:adec="http://schemas.microsoft.com/office/drawing/2017/decorative" val="1"/>
              </a:ext>
            </a:extLst>
          </p:cNvPr>
          <p:cNvSpPr txBox="1"/>
          <p:nvPr/>
        </p:nvSpPr>
        <p:spPr>
          <a:xfrm>
            <a:off x="838200" y="5733694"/>
            <a:ext cx="822373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alibri" panose="020F0502020204030204" pitchFamily="34" charset="0"/>
                <a:ea typeface="Calibri" panose="020F0502020204030204" pitchFamily="34" charset="0"/>
                <a:cs typeface="Calibri" panose="020F0502020204030204" pitchFamily="34" charset="0"/>
              </a:rPr>
              <a:t>Source: </a:t>
            </a:r>
            <a:r>
              <a:rPr lang="en-US" sz="1400" dirty="0">
                <a:latin typeface="Calibri" panose="020F0502020204030204" pitchFamily="34" charset="0"/>
                <a:ea typeface="Calibri" panose="020F0502020204030204" pitchFamily="34" charset="0"/>
                <a:cs typeface="Calibri" panose="020F0502020204030204" pitchFamily="34" charset="0"/>
                <a:hlinkClick r:id="rId6"/>
              </a:rPr>
              <a:t>Perkins.org</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722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C090-B28D-197C-06EC-328A872ECFF4}"/>
              </a:ext>
            </a:extLst>
          </p:cNvPr>
          <p:cNvSpPr>
            <a:spLocks noGrp="1"/>
          </p:cNvSpPr>
          <p:nvPr>
            <p:ph type="title"/>
          </p:nvPr>
        </p:nvSpPr>
        <p:spPr/>
        <p:txBody>
          <a:bodyPr/>
          <a:lstStyle/>
          <a:p>
            <a:r>
              <a:rPr lang="en-US" dirty="0">
                <a:latin typeface="Candara" panose="020E0502030303020204" pitchFamily="34" charset="0"/>
              </a:rPr>
              <a:t>Accessible Images Checklist</a:t>
            </a:r>
          </a:p>
        </p:txBody>
      </p:sp>
      <p:sp>
        <p:nvSpPr>
          <p:cNvPr id="3" name="Content Placeholder 2">
            <a:extLst>
              <a:ext uri="{FF2B5EF4-FFF2-40B4-BE49-F238E27FC236}">
                <a16:creationId xmlns:a16="http://schemas.microsoft.com/office/drawing/2014/main" id="{CD0CC148-5E90-B509-84BD-1779D4E6637A}"/>
              </a:ext>
            </a:extLst>
          </p:cNvPr>
          <p:cNvSpPr>
            <a:spLocks noGrp="1"/>
          </p:cNvSpPr>
          <p:nvPr>
            <p:ph idx="1"/>
          </p:nvPr>
        </p:nvSpPr>
        <p:spPr/>
        <p:txBody>
          <a:bodyPr>
            <a:noAutofit/>
          </a:bodyPr>
          <a:lstStyle/>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Alt text </a:t>
            </a:r>
            <a:r>
              <a:rPr lang="en-US" sz="2400" b="1" dirty="0">
                <a:latin typeface="Calibri" panose="020F0502020204030204" pitchFamily="34" charset="0"/>
                <a:ea typeface="Calibri" panose="020F0502020204030204" pitchFamily="34" charset="0"/>
                <a:cs typeface="Calibri" panose="020F0502020204030204" pitchFamily="34" charset="0"/>
              </a:rPr>
              <a:t>doesn’t start with </a:t>
            </a:r>
            <a:r>
              <a:rPr lang="en-US" sz="2400" dirty="0">
                <a:latin typeface="Calibri" panose="020F0502020204030204" pitchFamily="34" charset="0"/>
                <a:ea typeface="Calibri" panose="020F0502020204030204" pitchFamily="34" charset="0"/>
                <a:cs typeface="Calibri" panose="020F0502020204030204" pitchFamily="34" charset="0"/>
              </a:rPr>
              <a:t>“picture of” or “graphic of”.</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Alt text is </a:t>
            </a:r>
            <a:r>
              <a:rPr lang="en-US" sz="2400" b="1" dirty="0">
                <a:latin typeface="Calibri" panose="020F0502020204030204" pitchFamily="34" charset="0"/>
                <a:ea typeface="Calibri" panose="020F0502020204030204" pitchFamily="34" charset="0"/>
                <a:cs typeface="Calibri" panose="020F0502020204030204" pitchFamily="34" charset="0"/>
              </a:rPr>
              <a:t>accurate</a:t>
            </a:r>
            <a:r>
              <a:rPr lang="en-US" sz="2400" dirty="0">
                <a:latin typeface="Calibri" panose="020F0502020204030204" pitchFamily="34" charset="0"/>
                <a:ea typeface="Calibri" panose="020F0502020204030204" pitchFamily="34" charset="0"/>
                <a:cs typeface="Calibri" panose="020F0502020204030204" pitchFamily="34" charset="0"/>
              </a:rPr>
              <a:t> (not file name) to image.</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Auto-generated alt text is </a:t>
            </a:r>
            <a:r>
              <a:rPr lang="en-US" sz="2400" b="1" dirty="0">
                <a:latin typeface="Calibri" panose="020F0502020204030204" pitchFamily="34" charset="0"/>
                <a:ea typeface="Calibri" panose="020F0502020204030204" pitchFamily="34" charset="0"/>
                <a:cs typeface="Calibri" panose="020F0502020204030204" pitchFamily="34" charset="0"/>
              </a:rPr>
              <a:t>validated</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Enough information </a:t>
            </a:r>
            <a:r>
              <a:rPr lang="en-US" sz="2400" dirty="0">
                <a:latin typeface="Calibri" panose="020F0502020204030204" pitchFamily="34" charset="0"/>
                <a:ea typeface="Calibri" panose="020F0502020204030204" pitchFamily="34" charset="0"/>
                <a:cs typeface="Calibri" panose="020F0502020204030204" pitchFamily="34" charset="0"/>
              </a:rPr>
              <a:t>has been included for the end user.</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Text in image is </a:t>
            </a:r>
            <a:r>
              <a:rPr lang="en-US" sz="2400" b="1" dirty="0">
                <a:latin typeface="Calibri" panose="020F0502020204030204" pitchFamily="34" charset="0"/>
                <a:ea typeface="Calibri" panose="020F0502020204030204" pitchFamily="34" charset="0"/>
                <a:cs typeface="Calibri" panose="020F0502020204030204" pitchFamily="34" charset="0"/>
              </a:rPr>
              <a:t>included verbatim</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Information found near the image (i.e. caption below image) is </a:t>
            </a:r>
            <a:r>
              <a:rPr lang="en-US" sz="2400" b="1" dirty="0">
                <a:latin typeface="Calibri" panose="020F0502020204030204" pitchFamily="34" charset="0"/>
                <a:ea typeface="Calibri" panose="020F0502020204030204" pitchFamily="34" charset="0"/>
                <a:cs typeface="Calibri" panose="020F0502020204030204" pitchFamily="34" charset="0"/>
              </a:rPr>
              <a:t>excluded</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Images with </a:t>
            </a:r>
            <a:r>
              <a:rPr lang="en-US" sz="2400" b="1" dirty="0">
                <a:latin typeface="Calibri" panose="020F0502020204030204" pitchFamily="34" charset="0"/>
                <a:ea typeface="Calibri" panose="020F0502020204030204" pitchFamily="34" charset="0"/>
                <a:cs typeface="Calibri" panose="020F0502020204030204" pitchFamily="34" charset="0"/>
              </a:rPr>
              <a:t>hyperlinks</a:t>
            </a:r>
            <a:r>
              <a:rPr lang="en-US" sz="2400" dirty="0">
                <a:latin typeface="Calibri" panose="020F0502020204030204" pitchFamily="34" charset="0"/>
                <a:ea typeface="Calibri" panose="020F0502020204030204" pitchFamily="34" charset="0"/>
                <a:cs typeface="Calibri" panose="020F0502020204030204" pitchFamily="34" charset="0"/>
              </a:rPr>
              <a:t> have alt text.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Alt text can vary for same image based on context.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Ask content creator/expert to write the alt text.</a:t>
            </a:r>
          </a:p>
        </p:txBody>
      </p:sp>
      <p:sp>
        <p:nvSpPr>
          <p:cNvPr id="5" name="Half Frame 4">
            <a:extLst>
              <a:ext uri="{FF2B5EF4-FFF2-40B4-BE49-F238E27FC236}">
                <a16:creationId xmlns:a16="http://schemas.microsoft.com/office/drawing/2014/main" id="{A19116F8-2D4D-AE36-2450-A21196D09E2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6925D1AB-38A5-5AFE-73C2-142845835E9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89ABDB-4A3A-EE35-C9CE-AF1310EC701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85632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2D9BBE-41B9-EB17-5967-6765AF6AC216}"/>
              </a:ext>
              <a:ext uri="{C183D7F6-B498-43B3-948B-1728B52AA6E4}">
                <adec:decorative xmlns:adec="http://schemas.microsoft.com/office/drawing/2017/decorative" val="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7821" b="78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3EEDFE8-A32B-B9B6-DDBF-CF9EB104A07F}"/>
              </a:ext>
            </a:extLst>
          </p:cNvPr>
          <p:cNvSpPr>
            <a:spLocks noGrp="1"/>
          </p:cNvSpPr>
          <p:nvPr>
            <p:ph type="title"/>
          </p:nvPr>
        </p:nvSpPr>
        <p:spPr>
          <a:xfrm>
            <a:off x="1066310" y="0"/>
            <a:ext cx="3788494" cy="1219200"/>
          </a:xfrm>
        </p:spPr>
        <p:txBody>
          <a:bodyPr anchor="b">
            <a:noAutofit/>
          </a:bodyPr>
          <a:lstStyle/>
          <a:p>
            <a:pPr algn="ctr"/>
            <a:r>
              <a:rPr lang="en-US" sz="4400">
                <a:latin typeface="Candara" panose="020E0502030303020204" pitchFamily="34" charset="0"/>
              </a:rPr>
              <a:t>Thank You!</a:t>
            </a:r>
            <a:endParaRPr lang="en-US" sz="4400" dirty="0">
              <a:latin typeface="Candara" panose="020E0502030303020204" pitchFamily="34" charset="0"/>
            </a:endParaRPr>
          </a:p>
        </p:txBody>
      </p:sp>
      <p:sp>
        <p:nvSpPr>
          <p:cNvPr id="8" name="Title 2">
            <a:extLst>
              <a:ext uri="{FF2B5EF4-FFF2-40B4-BE49-F238E27FC236}">
                <a16:creationId xmlns:a16="http://schemas.microsoft.com/office/drawing/2014/main" id="{5E4A8C4C-CB97-231E-A35E-7759C45C2BF5}"/>
              </a:ext>
            </a:extLst>
          </p:cNvPr>
          <p:cNvSpPr txBox="1">
            <a:spLocks/>
          </p:cNvSpPr>
          <p:nvPr/>
        </p:nvSpPr>
        <p:spPr>
          <a:xfrm>
            <a:off x="7543800" y="4023361"/>
            <a:ext cx="4025442" cy="2331084"/>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b="1" i="0" kern="1200">
                <a:solidFill>
                  <a:schemeClr val="bg1"/>
                </a:solidFill>
                <a:latin typeface="Aptos Display" panose="020B0004020202020204" pitchFamily="34" charset="0"/>
                <a:ea typeface="+mj-ea"/>
                <a:cs typeface="+mj-cs"/>
              </a:defRPr>
            </a:lvl1pPr>
          </a:lstStyle>
          <a:p>
            <a:pPr algn="ctr">
              <a:lnSpc>
                <a:spcPct val="150000"/>
              </a:lnSpc>
            </a:pPr>
            <a:r>
              <a:rPr lang="en-US" sz="2400" dirty="0">
                <a:latin typeface="Calibri"/>
                <a:ea typeface="Calibri"/>
                <a:cs typeface="Calibri"/>
              </a:rPr>
              <a:t>ACCESSIBLE IMAGES</a:t>
            </a:r>
            <a:endParaRPr lang="en-US" sz="2400" dirty="0"/>
          </a:p>
          <a:p>
            <a:pPr algn="ctr">
              <a:lnSpc>
                <a:spcPct val="150000"/>
              </a:lnSpc>
            </a:pPr>
            <a:r>
              <a:rPr lang="en-US" sz="2400" b="0" i="1" dirty="0">
                <a:latin typeface="Calibri" panose="020F0502020204030204" pitchFamily="34" charset="0"/>
                <a:ea typeface="Calibri" panose="020F0502020204030204" pitchFamily="34" charset="0"/>
                <a:cs typeface="Calibri" panose="020F0502020204030204" pitchFamily="34" charset="0"/>
              </a:rPr>
              <a:t>UConn ITS Accessibility</a:t>
            </a:r>
          </a:p>
          <a:p>
            <a:pPr algn="ctr">
              <a:lnSpc>
                <a:spcPct val="150000"/>
              </a:lnSpc>
            </a:pPr>
            <a:r>
              <a:rPr lang="en-US" sz="2400" b="0" dirty="0">
                <a:latin typeface="Calibri" panose="020F0502020204030204" pitchFamily="34" charset="0"/>
                <a:ea typeface="Calibri" panose="020F0502020204030204" pitchFamily="34" charset="0"/>
                <a:cs typeface="Calibri" panose="020F0502020204030204" pitchFamily="34" charset="0"/>
              </a:rPr>
              <a:t>accessibility.its.uconn.edu</a:t>
            </a:r>
          </a:p>
        </p:txBody>
      </p:sp>
    </p:spTree>
    <p:extLst>
      <p:ext uri="{BB962C8B-B14F-4D97-AF65-F5344CB8AC3E}">
        <p14:creationId xmlns:p14="http://schemas.microsoft.com/office/powerpoint/2010/main" val="259022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Alternative Text</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p:txBody>
          <a:bodyPr>
            <a:norm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Provides a brief, informative description of image-based elements.</a:t>
            </a:r>
          </a:p>
          <a:p>
            <a:r>
              <a:rPr lang="en-US" sz="2400" dirty="0">
                <a:latin typeface="Calibri" panose="020F0502020204030204" pitchFamily="34" charset="0"/>
                <a:ea typeface="Calibri" panose="020F0502020204030204" pitchFamily="34" charset="0"/>
                <a:cs typeface="Calibri" panose="020F0502020204030204" pitchFamily="34" charset="0"/>
              </a:rPr>
              <a:t>Will populate on a webpage if an image doesn’t load.</a:t>
            </a:r>
          </a:p>
          <a:p>
            <a:r>
              <a:rPr lang="en-US" sz="2400" dirty="0">
                <a:latin typeface="Calibri" panose="020F0502020204030204" pitchFamily="34" charset="0"/>
                <a:ea typeface="Calibri" panose="020F0502020204030204" pitchFamily="34" charset="0"/>
                <a:cs typeface="Calibri" panose="020F0502020204030204" pitchFamily="34" charset="0"/>
              </a:rPr>
              <a:t>Alt text can be near the image when text equivalent cannot be presented succinctly, or it can be presented on a separate page.</a:t>
            </a:r>
          </a:p>
          <a:p>
            <a:r>
              <a:rPr lang="en-US" sz="2400" dirty="0">
                <a:latin typeface="Calibri" panose="020F0502020204030204" pitchFamily="34" charset="0"/>
                <a:ea typeface="Calibri" panose="020F0502020204030204" pitchFamily="34" charset="0"/>
                <a:cs typeface="Calibri" panose="020F0502020204030204" pitchFamily="34" charset="0"/>
              </a:rPr>
              <a:t>Alt text is housed in the alt (alt=) attribute of an image in HTML content.</a:t>
            </a:r>
          </a:p>
          <a:p>
            <a:r>
              <a:rPr lang="en-US" sz="2400" dirty="0">
                <a:latin typeface="Calibri" panose="020F0502020204030204" pitchFamily="34" charset="0"/>
                <a:ea typeface="Calibri" panose="020F0502020204030204" pitchFamily="34" charset="0"/>
                <a:cs typeface="Calibri" panose="020F0502020204030204" pitchFamily="34" charset="0"/>
              </a:rPr>
              <a:t>Mark images as decorative if they don’t convey information or evoke an emotion so someone who can’t see the image can ignore it just like someone who can see.</a:t>
            </a:r>
          </a:p>
          <a:p>
            <a:r>
              <a:rPr lang="en-US" sz="2400" dirty="0">
                <a:latin typeface="Calibri" panose="020F0502020204030204" pitchFamily="34" charset="0"/>
                <a:ea typeface="Calibri" panose="020F0502020204030204" pitchFamily="34" charset="0"/>
                <a:cs typeface="Calibri" panose="020F0502020204030204" pitchFamily="34" charset="0"/>
              </a:rPr>
              <a:t>HTML for decorative images is alt="" (no space between quotes).</a:t>
            </a:r>
          </a:p>
        </p:txBody>
      </p:sp>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FAD1112-0740-5D4B-2900-09C85F53DCE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6970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97AC-7205-7B8A-CDFF-AEAEB5561E9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University of Connecticut Wordmark</a:t>
            </a:r>
          </a:p>
        </p:txBody>
      </p:sp>
    </p:spTree>
    <p:extLst>
      <p:ext uri="{BB962C8B-B14F-4D97-AF65-F5344CB8AC3E}">
        <p14:creationId xmlns:p14="http://schemas.microsoft.com/office/powerpoint/2010/main" val="391848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C89FF-B962-88CE-6C6E-41A5F95CED8F}"/>
              </a:ext>
            </a:extLst>
          </p:cNvPr>
          <p:cNvSpPr>
            <a:spLocks noGrp="1"/>
          </p:cNvSpPr>
          <p:nvPr>
            <p:ph type="title"/>
          </p:nvPr>
        </p:nvSpPr>
        <p:spPr/>
        <p:txBody>
          <a:bodyPr/>
          <a:lstStyle/>
          <a:p>
            <a:r>
              <a:rPr lang="en-US" dirty="0">
                <a:latin typeface="Candara" panose="020E0502030303020204" pitchFamily="34" charset="0"/>
              </a:rPr>
              <a:t>Who Benefits from Alt Text?</a:t>
            </a:r>
          </a:p>
        </p:txBody>
      </p:sp>
      <p:sp>
        <p:nvSpPr>
          <p:cNvPr id="2" name="Text Placeholder 1">
            <a:extLst>
              <a:ext uri="{FF2B5EF4-FFF2-40B4-BE49-F238E27FC236}">
                <a16:creationId xmlns:a16="http://schemas.microsoft.com/office/drawing/2014/main" id="{4764FED0-E4F5-0717-AD05-F25F5EEB6A81}"/>
              </a:ext>
            </a:extLst>
          </p:cNvPr>
          <p:cNvSpPr>
            <a:spLocks noGrp="1"/>
          </p:cNvSpPr>
          <p:nvPr>
            <p:ph type="body" idx="1"/>
          </p:nvPr>
        </p:nvSpPr>
        <p:spPr>
          <a:xfrm>
            <a:off x="839788" y="1681163"/>
            <a:ext cx="5157787" cy="477331"/>
          </a:xfrm>
        </p:spPr>
        <p:txBody>
          <a:bodyPr>
            <a:normAutofit lnSpcReduction="10000"/>
          </a:bodyPr>
          <a:lstStyle/>
          <a:p>
            <a:pPr>
              <a:lnSpc>
                <a:spcPct val="100000"/>
              </a:lnSpc>
            </a:pPr>
            <a:r>
              <a:rPr lang="en-US" dirty="0">
                <a:latin typeface="Candara" panose="020E0502030303020204" pitchFamily="34" charset="0"/>
              </a:rPr>
              <a:t>Screen Reader Users</a:t>
            </a:r>
          </a:p>
        </p:txBody>
      </p:sp>
      <p:sp>
        <p:nvSpPr>
          <p:cNvPr id="3" name="Content Placeholder 2">
            <a:extLst>
              <a:ext uri="{FF2B5EF4-FFF2-40B4-BE49-F238E27FC236}">
                <a16:creationId xmlns:a16="http://schemas.microsoft.com/office/drawing/2014/main" id="{0D9D14EB-EDE0-2992-3671-8CC0955FBCD5}"/>
              </a:ext>
            </a:extLst>
          </p:cNvPr>
          <p:cNvSpPr>
            <a:spLocks noGrp="1"/>
          </p:cNvSpPr>
          <p:nvPr>
            <p:ph sz="half" idx="2"/>
          </p:nvPr>
        </p:nvSpPr>
        <p:spPr>
          <a:xfrm>
            <a:off x="839788" y="2360960"/>
            <a:ext cx="5157787" cy="861212"/>
          </a:xfrm>
        </p:spPr>
        <p:txBody>
          <a:bodyPr/>
          <a:lstStyle/>
          <a:p>
            <a:pPr marL="0" indent="0">
              <a:lnSpc>
                <a:spcPct val="100000"/>
              </a:lnSpc>
              <a:spcAft>
                <a:spcPts val="600"/>
              </a:spcAft>
              <a:buNone/>
            </a:pPr>
            <a:r>
              <a:rPr lang="en-US" dirty="0">
                <a:latin typeface="Calibri" panose="020F0502020204030204" pitchFamily="34" charset="0"/>
                <a:ea typeface="Calibri" panose="020F0502020204030204" pitchFamily="34" charset="0"/>
                <a:cs typeface="Calibri" panose="020F0502020204030204" pitchFamily="34" charset="0"/>
              </a:rPr>
              <a:t>Screen readers may read out the file names for images that lack alt text.</a:t>
            </a:r>
          </a:p>
        </p:txBody>
      </p:sp>
      <p:sp>
        <p:nvSpPr>
          <p:cNvPr id="4" name="Text Placeholder 3">
            <a:extLst>
              <a:ext uri="{FF2B5EF4-FFF2-40B4-BE49-F238E27FC236}">
                <a16:creationId xmlns:a16="http://schemas.microsoft.com/office/drawing/2014/main" id="{A05B8832-6FB0-8C26-C112-83E2E9597F2E}"/>
              </a:ext>
            </a:extLst>
          </p:cNvPr>
          <p:cNvSpPr>
            <a:spLocks noGrp="1"/>
          </p:cNvSpPr>
          <p:nvPr>
            <p:ph type="body" sz="quarter" idx="3"/>
          </p:nvPr>
        </p:nvSpPr>
        <p:spPr>
          <a:xfrm>
            <a:off x="6172200" y="1681163"/>
            <a:ext cx="5183188" cy="477331"/>
          </a:xfrm>
        </p:spPr>
        <p:txBody>
          <a:bodyPr>
            <a:normAutofit lnSpcReduction="10000"/>
          </a:bodyPr>
          <a:lstStyle/>
          <a:p>
            <a:pPr>
              <a:lnSpc>
                <a:spcPct val="100000"/>
              </a:lnSpc>
            </a:pPr>
            <a:r>
              <a:rPr lang="en-US" dirty="0">
                <a:latin typeface="Candara" panose="020E0502030303020204" pitchFamily="34" charset="0"/>
              </a:rPr>
              <a:t>Cognitive Disabilities Persons</a:t>
            </a:r>
          </a:p>
        </p:txBody>
      </p:sp>
      <p:sp>
        <p:nvSpPr>
          <p:cNvPr id="5" name="Content Placeholder 4">
            <a:extLst>
              <a:ext uri="{FF2B5EF4-FFF2-40B4-BE49-F238E27FC236}">
                <a16:creationId xmlns:a16="http://schemas.microsoft.com/office/drawing/2014/main" id="{3ACEEEC1-414B-C9CF-756C-341839ECD4E1}"/>
              </a:ext>
            </a:extLst>
          </p:cNvPr>
          <p:cNvSpPr>
            <a:spLocks noGrp="1"/>
          </p:cNvSpPr>
          <p:nvPr>
            <p:ph sz="quarter" idx="4"/>
          </p:nvPr>
        </p:nvSpPr>
        <p:spPr>
          <a:xfrm>
            <a:off x="6172200" y="2360959"/>
            <a:ext cx="5183188" cy="861212"/>
          </a:xfrm>
        </p:spPr>
        <p:txBody>
          <a:bodyPr/>
          <a:lstStyle/>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Some people may find it challenging to parse large amounts of images.</a:t>
            </a:r>
          </a:p>
        </p:txBody>
      </p:sp>
      <p:sp>
        <p:nvSpPr>
          <p:cNvPr id="9" name="Text Placeholder 1">
            <a:extLst>
              <a:ext uri="{FF2B5EF4-FFF2-40B4-BE49-F238E27FC236}">
                <a16:creationId xmlns:a16="http://schemas.microsoft.com/office/drawing/2014/main" id="{1CFD0329-2D2F-AF39-A95E-BC692F9F10DA}"/>
              </a:ext>
            </a:extLst>
          </p:cNvPr>
          <p:cNvSpPr txBox="1">
            <a:spLocks/>
          </p:cNvSpPr>
          <p:nvPr/>
        </p:nvSpPr>
        <p:spPr>
          <a:xfrm>
            <a:off x="839788" y="3538376"/>
            <a:ext cx="5157787" cy="47733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dirty="0">
                <a:latin typeface="Candara" panose="020E0502030303020204" pitchFamily="34" charset="0"/>
              </a:rPr>
              <a:t>Limited Internet Bandwidth</a:t>
            </a:r>
          </a:p>
        </p:txBody>
      </p:sp>
      <p:sp>
        <p:nvSpPr>
          <p:cNvPr id="10" name="Content Placeholder 2">
            <a:extLst>
              <a:ext uri="{FF2B5EF4-FFF2-40B4-BE49-F238E27FC236}">
                <a16:creationId xmlns:a16="http://schemas.microsoft.com/office/drawing/2014/main" id="{63EA1BCD-8652-2352-C1DC-13B63C8DDBB8}"/>
              </a:ext>
            </a:extLst>
          </p:cNvPr>
          <p:cNvSpPr txBox="1">
            <a:spLocks/>
          </p:cNvSpPr>
          <p:nvPr/>
        </p:nvSpPr>
        <p:spPr>
          <a:xfrm>
            <a:off x="839788" y="4218173"/>
            <a:ext cx="5157787" cy="861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Turned off images for reduced loading time can still convey info from alt text.</a:t>
            </a:r>
          </a:p>
        </p:txBody>
      </p:sp>
      <p:sp>
        <p:nvSpPr>
          <p:cNvPr id="11" name="Text Placeholder 3">
            <a:extLst>
              <a:ext uri="{FF2B5EF4-FFF2-40B4-BE49-F238E27FC236}">
                <a16:creationId xmlns:a16="http://schemas.microsoft.com/office/drawing/2014/main" id="{08308C23-C105-8FEE-21BE-E880D1E794EB}"/>
              </a:ext>
            </a:extLst>
          </p:cNvPr>
          <p:cNvSpPr txBox="1">
            <a:spLocks/>
          </p:cNvSpPr>
          <p:nvPr/>
        </p:nvSpPr>
        <p:spPr>
          <a:xfrm>
            <a:off x="6169024" y="3538376"/>
            <a:ext cx="5183188" cy="47733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dirty="0">
                <a:latin typeface="Candara" panose="020E0502030303020204" pitchFamily="34" charset="0"/>
              </a:rPr>
              <a:t>Search Engine Optimization</a:t>
            </a:r>
          </a:p>
        </p:txBody>
      </p:sp>
      <p:sp>
        <p:nvSpPr>
          <p:cNvPr id="12" name="Content Placeholder 4">
            <a:extLst>
              <a:ext uri="{FF2B5EF4-FFF2-40B4-BE49-F238E27FC236}">
                <a16:creationId xmlns:a16="http://schemas.microsoft.com/office/drawing/2014/main" id="{58961CE0-5283-80C3-89DD-FD4A904A0897}"/>
              </a:ext>
            </a:extLst>
          </p:cNvPr>
          <p:cNvSpPr txBox="1">
            <a:spLocks/>
          </p:cNvSpPr>
          <p:nvPr/>
        </p:nvSpPr>
        <p:spPr>
          <a:xfrm>
            <a:off x="6169024" y="4218172"/>
            <a:ext cx="5183188" cy="861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Helps quickly search for an image or content with alt text.</a:t>
            </a:r>
          </a:p>
        </p:txBody>
      </p:sp>
      <p:sp>
        <p:nvSpPr>
          <p:cNvPr id="8" name="Half Frame 7">
            <a:extLst>
              <a:ext uri="{FF2B5EF4-FFF2-40B4-BE49-F238E27FC236}">
                <a16:creationId xmlns:a16="http://schemas.microsoft.com/office/drawing/2014/main" id="{04BAAF79-7002-43DF-5E77-3BDD1E3853B0}"/>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Isosceles Triangle 12">
            <a:extLst>
              <a:ext uri="{FF2B5EF4-FFF2-40B4-BE49-F238E27FC236}">
                <a16:creationId xmlns:a16="http://schemas.microsoft.com/office/drawing/2014/main" id="{E37C55CE-739E-3C7F-C290-173F356E8BB4}"/>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3ABD234-35A7-9149-0071-7EA4A50256D5}"/>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21294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B19-60D9-2812-34D0-80D64B699EC8}"/>
              </a:ext>
            </a:extLst>
          </p:cNvPr>
          <p:cNvSpPr>
            <a:spLocks noGrp="1"/>
          </p:cNvSpPr>
          <p:nvPr>
            <p:ph type="title"/>
          </p:nvPr>
        </p:nvSpPr>
        <p:spPr/>
        <p:txBody>
          <a:bodyPr>
            <a:normAutofit fontScale="90000"/>
          </a:bodyPr>
          <a:lstStyle/>
          <a:p>
            <a:r>
              <a:rPr lang="en-US" dirty="0">
                <a:latin typeface="Candara" panose="020E0502030303020204" pitchFamily="34" charset="0"/>
              </a:rPr>
              <a:t>Barriers in Alt Text</a:t>
            </a:r>
          </a:p>
        </p:txBody>
      </p:sp>
      <p:sp>
        <p:nvSpPr>
          <p:cNvPr id="3" name="Text Placeholder 2">
            <a:extLst>
              <a:ext uri="{FF2B5EF4-FFF2-40B4-BE49-F238E27FC236}">
                <a16:creationId xmlns:a16="http://schemas.microsoft.com/office/drawing/2014/main" id="{6DE0BD4D-3829-E8CF-F199-3218779F6634}"/>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Visual Examples</a:t>
            </a:r>
          </a:p>
        </p:txBody>
      </p:sp>
      <p:sp>
        <p:nvSpPr>
          <p:cNvPr id="5" name="Block Arc 4">
            <a:extLst>
              <a:ext uri="{FF2B5EF4-FFF2-40B4-BE49-F238E27FC236}">
                <a16:creationId xmlns:a16="http://schemas.microsoft.com/office/drawing/2014/main" id="{DFCE20CB-E603-3250-3286-E0E93D4979B1}"/>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136FA8DE-118E-505F-5E12-43EEE3AC0470}"/>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raphic 8">
            <a:extLst>
              <a:ext uri="{FF2B5EF4-FFF2-40B4-BE49-F238E27FC236}">
                <a16:creationId xmlns:a16="http://schemas.microsoft.com/office/drawing/2014/main" id="{CF12AF86-4884-28F8-8E95-DFA0D224E7A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90146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6087-AE0E-D415-BE10-6641A222E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A527C-7D36-E013-191A-A70FCA87D029}"/>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Inaccurate Alt Text</a:t>
            </a:r>
          </a:p>
        </p:txBody>
      </p:sp>
      <p:pic>
        <p:nvPicPr>
          <p:cNvPr id="6" name="Picture 5" descr="A water mill next to a red building with a waterfall flowing through the woods in the fall when the leaves on the trees are changing color.">
            <a:extLst>
              <a:ext uri="{FF2B5EF4-FFF2-40B4-BE49-F238E27FC236}">
                <a16:creationId xmlns:a16="http://schemas.microsoft.com/office/drawing/2014/main" id="{3A23045A-DF31-BA30-48A2-79DCFA4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12899"/>
            <a:ext cx="7718438" cy="3859219"/>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id="{430056F4-9284-FDFF-EA37-56203E38042A}"/>
              </a:ext>
            </a:extLst>
          </p:cNvPr>
          <p:cNvSpPr txBox="1">
            <a:spLocks/>
          </p:cNvSpPr>
          <p:nvPr/>
        </p:nvSpPr>
        <p:spPr>
          <a:xfrm>
            <a:off x="9083040" y="2944848"/>
            <a:ext cx="2451735" cy="797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Calibri" panose="020F0502020204030204" pitchFamily="34" charset="0"/>
                <a:ea typeface="Calibri" panose="020F0502020204030204" pitchFamily="34" charset="0"/>
                <a:cs typeface="Calibri" panose="020F0502020204030204" pitchFamily="34" charset="0"/>
              </a:rPr>
              <a:t>Alt Text: </a:t>
            </a:r>
            <a:r>
              <a:rPr lang="en-US" sz="2000" dirty="0">
                <a:latin typeface="Calibri" panose="020F0502020204030204" pitchFamily="34" charset="0"/>
                <a:ea typeface="Calibri" panose="020F0502020204030204" pitchFamily="34" charset="0"/>
                <a:cs typeface="Calibri" panose="020F0502020204030204" pitchFamily="34" charset="0"/>
              </a:rPr>
              <a:t>20282.jpg (name of the file)</a:t>
            </a:r>
          </a:p>
        </p:txBody>
      </p:sp>
      <p:sp>
        <p:nvSpPr>
          <p:cNvPr id="4" name="Half Frame 3">
            <a:extLst>
              <a:ext uri="{FF2B5EF4-FFF2-40B4-BE49-F238E27FC236}">
                <a16:creationId xmlns:a16="http://schemas.microsoft.com/office/drawing/2014/main" id="{00D0314E-C0A2-F128-3D7C-27671C75011F}"/>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Isosceles Triangle 6">
            <a:extLst>
              <a:ext uri="{FF2B5EF4-FFF2-40B4-BE49-F238E27FC236}">
                <a16:creationId xmlns:a16="http://schemas.microsoft.com/office/drawing/2014/main" id="{42DA8B05-1E5B-089A-12C3-0D424E0C583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534F9C37-1BB2-1BB3-D004-F804BD571BF7}"/>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2538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F0B4-1D68-CCE3-E482-180A5ACD8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57EAB-4313-8C15-CFFC-AF6F173F0E98}"/>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Not Reviewing Auto-Generated Alt Text</a:t>
            </a:r>
          </a:p>
        </p:txBody>
      </p:sp>
      <p:pic>
        <p:nvPicPr>
          <p:cNvPr id="3" name="Picture 2" descr="A water mill next to a red building with a waterfall flowing through the woods in the fall when the leaves on the trees are changing color.">
            <a:extLst>
              <a:ext uri="{FF2B5EF4-FFF2-40B4-BE49-F238E27FC236}">
                <a16:creationId xmlns:a16="http://schemas.microsoft.com/office/drawing/2014/main" id="{3A23045A-DF31-BA30-48A2-79DCFA4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12900"/>
            <a:ext cx="7718438" cy="3859219"/>
          </a:xfrm>
          <a:prstGeom prst="rect">
            <a:avLst/>
          </a:prstGeom>
          <a:ln>
            <a:noFill/>
          </a:ln>
          <a:effectLst>
            <a:outerShdw blurRad="292100" dist="139700" dir="2700000" algn="tl" rotWithShape="0">
              <a:srgbClr val="333333">
                <a:alpha val="65000"/>
              </a:srgbClr>
            </a:outerShdw>
          </a:effectLst>
        </p:spPr>
      </p:pic>
      <p:sp>
        <p:nvSpPr>
          <p:cNvPr id="8" name="Content Placeholder 4">
            <a:extLst>
              <a:ext uri="{FF2B5EF4-FFF2-40B4-BE49-F238E27FC236}">
                <a16:creationId xmlns:a16="http://schemas.microsoft.com/office/drawing/2014/main" id="{591B32BC-ADB1-54EB-5336-E2B0A79F842B}"/>
              </a:ext>
            </a:extLst>
          </p:cNvPr>
          <p:cNvSpPr txBox="1">
            <a:spLocks/>
          </p:cNvSpPr>
          <p:nvPr/>
        </p:nvSpPr>
        <p:spPr>
          <a:xfrm>
            <a:off x="9083040" y="2944848"/>
            <a:ext cx="2451735" cy="797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Calibri" panose="020F0502020204030204" pitchFamily="34" charset="0"/>
                <a:ea typeface="Calibri" panose="020F0502020204030204" pitchFamily="34" charset="0"/>
                <a:cs typeface="Calibri" panose="020F0502020204030204" pitchFamily="34" charset="0"/>
              </a:rPr>
              <a:t>Alt Text:</a:t>
            </a:r>
            <a:r>
              <a:rPr lang="en-US" sz="2000" dirty="0">
                <a:latin typeface="Calibri" panose="020F0502020204030204" pitchFamily="34" charset="0"/>
                <a:ea typeface="Calibri" panose="020F0502020204030204" pitchFamily="34" charset="0"/>
                <a:cs typeface="Calibri" panose="020F0502020204030204" pitchFamily="34" charset="0"/>
              </a:rPr>
              <a:t> A water mill and a red building.</a:t>
            </a:r>
          </a:p>
        </p:txBody>
      </p:sp>
      <p:sp>
        <p:nvSpPr>
          <p:cNvPr id="9" name="Content Placeholder 4">
            <a:extLst>
              <a:ext uri="{FF2B5EF4-FFF2-40B4-BE49-F238E27FC236}">
                <a16:creationId xmlns:a16="http://schemas.microsoft.com/office/drawing/2014/main" id="{4B31663E-239B-8276-77CE-036E51E49620}"/>
              </a:ext>
            </a:extLst>
          </p:cNvPr>
          <p:cNvSpPr txBox="1">
            <a:spLocks/>
          </p:cNvSpPr>
          <p:nvPr/>
        </p:nvSpPr>
        <p:spPr>
          <a:xfrm>
            <a:off x="9083040" y="3849889"/>
            <a:ext cx="2451735" cy="1044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Description automatically generated.</a:t>
            </a:r>
          </a:p>
        </p:txBody>
      </p:sp>
      <p:sp>
        <p:nvSpPr>
          <p:cNvPr id="6" name="Half Frame 5">
            <a:extLst>
              <a:ext uri="{FF2B5EF4-FFF2-40B4-BE49-F238E27FC236}">
                <a16:creationId xmlns:a16="http://schemas.microsoft.com/office/drawing/2014/main" id="{611C5DF7-1D57-E1D9-386B-A2521A8CF34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Isosceles Triangle 9">
            <a:extLst>
              <a:ext uri="{FF2B5EF4-FFF2-40B4-BE49-F238E27FC236}">
                <a16:creationId xmlns:a16="http://schemas.microsoft.com/office/drawing/2014/main" id="{25031101-E557-EDEC-A02C-DBAFBE9742E2}"/>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941C7599-9C6E-E252-A4D6-0E5C81005FE1}"/>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35547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7016-6680-A991-D988-ACBF2DDC7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688A2-910A-C577-BAA8-EC3EF8120D2B}"/>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Marking Images as Decorative</a:t>
            </a:r>
          </a:p>
        </p:txBody>
      </p:sp>
      <p:pic>
        <p:nvPicPr>
          <p:cNvPr id="4" name="Picture 3" descr="UConn mascot, Johnathan, sitting in front of a brick building.">
            <a:extLst>
              <a:ext uri="{FF2B5EF4-FFF2-40B4-BE49-F238E27FC236}">
                <a16:creationId xmlns:a16="http://schemas.microsoft.com/office/drawing/2014/main" id="{78E17999-4246-CA25-8806-8376D62E2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0091"/>
            <a:ext cx="3148350" cy="3935438"/>
          </a:xfrm>
          <a:prstGeom prst="rect">
            <a:avLst/>
          </a:prstGeom>
          <a:ln>
            <a:noFill/>
          </a:ln>
          <a:effectLst>
            <a:outerShdw blurRad="292100" dist="139700" dir="2700000" algn="tl" rotWithShape="0">
              <a:srgbClr val="333333">
                <a:alpha val="65000"/>
              </a:srgbClr>
            </a:outerShdw>
          </a:effectLst>
        </p:spPr>
      </p:pic>
      <p:sp>
        <p:nvSpPr>
          <p:cNvPr id="8" name="Content Placeholder 4">
            <a:extLst>
              <a:ext uri="{FF2B5EF4-FFF2-40B4-BE49-F238E27FC236}">
                <a16:creationId xmlns:a16="http://schemas.microsoft.com/office/drawing/2014/main" id="{98D7C92A-9B43-EA98-B8AD-7A4C63354F71}"/>
              </a:ext>
            </a:extLst>
          </p:cNvPr>
          <p:cNvSpPr txBox="1">
            <a:spLocks/>
          </p:cNvSpPr>
          <p:nvPr/>
        </p:nvSpPr>
        <p:spPr>
          <a:xfrm>
            <a:off x="4636249" y="1820091"/>
            <a:ext cx="4982313" cy="3935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Does the image evoke an emotion?</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If </a:t>
            </a:r>
            <a:r>
              <a:rPr lang="en-US" sz="2400" b="1" dirty="0">
                <a:latin typeface="Calibri" panose="020F0502020204030204" pitchFamily="34" charset="0"/>
                <a:ea typeface="Calibri" panose="020F0502020204030204" pitchFamily="34" charset="0"/>
                <a:cs typeface="Calibri" panose="020F0502020204030204" pitchFamily="34" charset="0"/>
              </a:rPr>
              <a:t>yes</a:t>
            </a:r>
            <a:r>
              <a:rPr lang="en-US" sz="2400" dirty="0">
                <a:latin typeface="Calibri" panose="020F0502020204030204" pitchFamily="34" charset="0"/>
                <a:ea typeface="Calibri" panose="020F0502020204030204" pitchFamily="34" charset="0"/>
                <a:cs typeface="Calibri" panose="020F0502020204030204" pitchFamily="34" charset="0"/>
              </a:rPr>
              <a:t>, describe the emotion within the alt text.</a:t>
            </a:r>
          </a:p>
          <a:p>
            <a:r>
              <a:rPr lang="en-US" sz="2400" dirty="0">
                <a:latin typeface="Calibri" panose="020F0502020204030204" pitchFamily="34" charset="0"/>
                <a:ea typeface="Calibri" panose="020F0502020204030204" pitchFamily="34" charset="0"/>
                <a:cs typeface="Calibri" panose="020F0502020204030204" pitchFamily="34" charset="0"/>
              </a:rPr>
              <a:t>If </a:t>
            </a:r>
            <a:r>
              <a:rPr lang="en-US" sz="2400" b="1" dirty="0">
                <a:latin typeface="Calibri" panose="020F0502020204030204" pitchFamily="34" charset="0"/>
                <a:ea typeface="Calibri" panose="020F0502020204030204" pitchFamily="34" charset="0"/>
                <a:cs typeface="Calibri" panose="020F0502020204030204" pitchFamily="34" charset="0"/>
              </a:rPr>
              <a:t>no</a:t>
            </a:r>
            <a:r>
              <a:rPr lang="en-US" sz="2400" dirty="0">
                <a:latin typeface="Calibri" panose="020F0502020204030204" pitchFamily="34" charset="0"/>
                <a:ea typeface="Calibri" panose="020F0502020204030204" pitchFamily="34" charset="0"/>
                <a:cs typeface="Calibri" panose="020F0502020204030204" pitchFamily="34" charset="0"/>
              </a:rPr>
              <a:t>, mark the image as decorative.</a:t>
            </a:r>
          </a:p>
        </p:txBody>
      </p:sp>
      <p:sp>
        <p:nvSpPr>
          <p:cNvPr id="7" name="Half Frame 6">
            <a:extLst>
              <a:ext uri="{FF2B5EF4-FFF2-40B4-BE49-F238E27FC236}">
                <a16:creationId xmlns:a16="http://schemas.microsoft.com/office/drawing/2014/main" id="{62338739-B77C-C1FE-110C-B4F5B6D96B3A}"/>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Isosceles Triangle 4">
            <a:extLst>
              <a:ext uri="{FF2B5EF4-FFF2-40B4-BE49-F238E27FC236}">
                <a16:creationId xmlns:a16="http://schemas.microsoft.com/office/drawing/2014/main" id="{AE135F32-65C2-4947-F797-C4FA4842F81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EE081D21-7D45-453F-69AD-FD9C5AD03943}"/>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10348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5906D-246A-9A3F-F540-A8EA622EA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ECC74-475D-01F9-CD6C-F4B6BAACE577}"/>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Text on Images</a:t>
            </a:r>
          </a:p>
        </p:txBody>
      </p:sp>
      <p:pic>
        <p:nvPicPr>
          <p:cNvPr id="3" name="Picture 2" descr="Paige Bueckers screaming with joy on basketball court with a quote from Geno Auriemma: Page is a better basketball player now than when she won National Player of the Year.">
            <a:extLst>
              <a:ext uri="{FF2B5EF4-FFF2-40B4-BE49-F238E27FC236}">
                <a16:creationId xmlns:a16="http://schemas.microsoft.com/office/drawing/2014/main" id="{DD5352F2-909E-DA79-F829-B5EE81AA6624}"/>
              </a:ext>
            </a:extLst>
          </p:cNvPr>
          <p:cNvPicPr>
            <a:picLocks noChangeAspect="1"/>
          </p:cNvPicPr>
          <p:nvPr/>
        </p:nvPicPr>
        <p:blipFill>
          <a:blip r:embed="rId2"/>
          <a:stretch>
            <a:fillRect/>
          </a:stretch>
        </p:blipFill>
        <p:spPr>
          <a:xfrm>
            <a:off x="838200" y="1759131"/>
            <a:ext cx="3291662" cy="4144029"/>
          </a:xfrm>
          <a:prstGeom prst="rect">
            <a:avLst/>
          </a:prstGeom>
          <a:ln>
            <a:noFill/>
          </a:ln>
          <a:effectLst>
            <a:outerShdw blurRad="292100" dist="139700" dir="2700000" algn="tl" rotWithShape="0">
              <a:srgbClr val="333333">
                <a:alpha val="65000"/>
              </a:srgbClr>
            </a:outerShdw>
          </a:effectLst>
        </p:spPr>
      </p:pic>
      <p:sp>
        <p:nvSpPr>
          <p:cNvPr id="8" name="Content Placeholder 4">
            <a:extLst>
              <a:ext uri="{FF2B5EF4-FFF2-40B4-BE49-F238E27FC236}">
                <a16:creationId xmlns:a16="http://schemas.microsoft.com/office/drawing/2014/main" id="{897E1AC4-9222-9F67-5F0E-95F9C66C3751}"/>
              </a:ext>
            </a:extLst>
          </p:cNvPr>
          <p:cNvSpPr txBox="1">
            <a:spLocks/>
          </p:cNvSpPr>
          <p:nvPr/>
        </p:nvSpPr>
        <p:spPr>
          <a:xfrm>
            <a:off x="4852146" y="1716535"/>
            <a:ext cx="4662243" cy="4144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Calibri" panose="020F0502020204030204" pitchFamily="34" charset="0"/>
                <a:ea typeface="Calibri" panose="020F0502020204030204" pitchFamily="34" charset="0"/>
                <a:cs typeface="Calibri" panose="020F0502020204030204" pitchFamily="34" charset="0"/>
              </a:rPr>
              <a:t>Does the image contain text?</a:t>
            </a:r>
          </a:p>
          <a:p>
            <a:r>
              <a:rPr lang="en-US" sz="2400" dirty="0">
                <a:latin typeface="Calibri" panose="020F0502020204030204" pitchFamily="34" charset="0"/>
                <a:ea typeface="Calibri" panose="020F0502020204030204" pitchFamily="34" charset="0"/>
                <a:cs typeface="Calibri" panose="020F0502020204030204" pitchFamily="34" charset="0"/>
              </a:rPr>
              <a:t>If </a:t>
            </a:r>
            <a:r>
              <a:rPr lang="en-US" sz="2400" b="1" dirty="0">
                <a:latin typeface="Calibri" panose="020F0502020204030204" pitchFamily="34" charset="0"/>
                <a:ea typeface="Calibri" panose="020F0502020204030204" pitchFamily="34" charset="0"/>
                <a:cs typeface="Calibri" panose="020F0502020204030204" pitchFamily="34" charset="0"/>
              </a:rPr>
              <a:t>yes</a:t>
            </a:r>
            <a:r>
              <a:rPr lang="en-US" sz="2400" dirty="0">
                <a:latin typeface="Calibri" panose="020F0502020204030204" pitchFamily="34" charset="0"/>
                <a:ea typeface="Calibri" panose="020F0502020204030204" pitchFamily="34" charset="0"/>
                <a:cs typeface="Calibri" panose="020F0502020204030204" pitchFamily="34" charset="0"/>
              </a:rPr>
              <a:t>, include it verbatim within the alt text.</a:t>
            </a:r>
          </a:p>
          <a:p>
            <a:r>
              <a:rPr lang="en-US" sz="2400" dirty="0">
                <a:latin typeface="Calibri" panose="020F0502020204030204" pitchFamily="34" charset="0"/>
                <a:ea typeface="Calibri" panose="020F0502020204030204" pitchFamily="34" charset="0"/>
                <a:cs typeface="Calibri" panose="020F0502020204030204" pitchFamily="34" charset="0"/>
              </a:rPr>
              <a:t>If </a:t>
            </a:r>
            <a:r>
              <a:rPr lang="en-US" sz="2400" b="1" dirty="0">
                <a:latin typeface="Calibri" panose="020F0502020204030204" pitchFamily="34" charset="0"/>
                <a:ea typeface="Calibri" panose="020F0502020204030204" pitchFamily="34" charset="0"/>
                <a:cs typeface="Calibri" panose="020F0502020204030204" pitchFamily="34" charset="0"/>
              </a:rPr>
              <a:t>no</a:t>
            </a:r>
            <a:r>
              <a:rPr lang="en-US" sz="2400" dirty="0">
                <a:latin typeface="Calibri" panose="020F0502020204030204" pitchFamily="34" charset="0"/>
                <a:ea typeface="Calibri" panose="020F0502020204030204" pitchFamily="34" charset="0"/>
                <a:cs typeface="Calibri" panose="020F0502020204030204" pitchFamily="34" charset="0"/>
              </a:rPr>
              <a:t>, don’t add to the alt text.</a:t>
            </a:r>
          </a:p>
        </p:txBody>
      </p:sp>
      <p:sp>
        <p:nvSpPr>
          <p:cNvPr id="7" name="Half Frame 6">
            <a:extLst>
              <a:ext uri="{FF2B5EF4-FFF2-40B4-BE49-F238E27FC236}">
                <a16:creationId xmlns:a16="http://schemas.microsoft.com/office/drawing/2014/main" id="{84A207CA-7242-DD73-E289-716AF114975F}"/>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Isosceles Triangle 4">
            <a:extLst>
              <a:ext uri="{FF2B5EF4-FFF2-40B4-BE49-F238E27FC236}">
                <a16:creationId xmlns:a16="http://schemas.microsoft.com/office/drawing/2014/main" id="{3D37994E-9DE8-DD18-E279-29F4CC6FD55A}"/>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13A7DD6B-4361-EA90-CFA6-F5AA2517B736}"/>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13574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D4EA4-1491-6D81-37B2-E1C2FD00B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51C2C-8261-F7B7-D69A-CE866B353B8B}"/>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Not Providing Enough Information</a:t>
            </a:r>
          </a:p>
        </p:txBody>
      </p:sp>
      <p:pic>
        <p:nvPicPr>
          <p:cNvPr id="4" name="Picture 3" descr="A map of Connecticut with black text">
            <a:extLst>
              <a:ext uri="{FF2B5EF4-FFF2-40B4-BE49-F238E27FC236}">
                <a16:creationId xmlns:a16="http://schemas.microsoft.com/office/drawing/2014/main" id="{4961052E-088F-D3DB-3588-4CE524CA7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90293"/>
            <a:ext cx="5634788" cy="3761221"/>
          </a:xfrm>
          <a:prstGeom prst="rect">
            <a:avLst/>
          </a:prstGeom>
          <a:ln>
            <a:noFill/>
          </a:ln>
          <a:effectLst>
            <a:outerShdw blurRad="292100" dist="139700" dir="2700000" algn="tl" rotWithShape="0">
              <a:srgbClr val="333333">
                <a:alpha val="65000"/>
              </a:srgbClr>
            </a:outerShdw>
          </a:effectLst>
        </p:spPr>
      </p:pic>
      <p:sp>
        <p:nvSpPr>
          <p:cNvPr id="8" name="Content Placeholder 4">
            <a:extLst>
              <a:ext uri="{FF2B5EF4-FFF2-40B4-BE49-F238E27FC236}">
                <a16:creationId xmlns:a16="http://schemas.microsoft.com/office/drawing/2014/main" id="{DE338229-A6B0-34BE-DD81-2E5241B90B32}"/>
              </a:ext>
            </a:extLst>
          </p:cNvPr>
          <p:cNvSpPr txBox="1">
            <a:spLocks/>
          </p:cNvSpPr>
          <p:nvPr/>
        </p:nvSpPr>
        <p:spPr>
          <a:xfrm>
            <a:off x="7541624" y="3185628"/>
            <a:ext cx="3400969" cy="486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Alt Text: </a:t>
            </a:r>
            <a:r>
              <a:rPr lang="en-US" sz="2000" dirty="0">
                <a:latin typeface="Calibri" panose="020F0502020204030204" pitchFamily="34" charset="0"/>
                <a:ea typeface="Calibri" panose="020F0502020204030204" pitchFamily="34" charset="0"/>
                <a:cs typeface="Calibri" panose="020F0502020204030204" pitchFamily="34" charset="0"/>
              </a:rPr>
              <a:t>Map of Connecticut.</a:t>
            </a:r>
          </a:p>
        </p:txBody>
      </p:sp>
      <p:sp>
        <p:nvSpPr>
          <p:cNvPr id="7" name="Half Frame 6">
            <a:extLst>
              <a:ext uri="{FF2B5EF4-FFF2-40B4-BE49-F238E27FC236}">
                <a16:creationId xmlns:a16="http://schemas.microsoft.com/office/drawing/2014/main" id="{7095D2CE-ED28-97FB-7655-E7102E40649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Isosceles Triangle 4">
            <a:extLst>
              <a:ext uri="{FF2B5EF4-FFF2-40B4-BE49-F238E27FC236}">
                <a16:creationId xmlns:a16="http://schemas.microsoft.com/office/drawing/2014/main" id="{2A1C52D7-FF14-A896-E459-8D651FE1EE52}"/>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FE5CADD4-C57B-4B7C-C357-37BD04525784}"/>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428113463"/>
      </p:ext>
    </p:extLst>
  </p:cSld>
  <p:clrMapOvr>
    <a:masterClrMapping/>
  </p:clrMapOvr>
</p:sld>
</file>

<file path=ppt/theme/theme1.xml><?xml version="1.0" encoding="utf-8"?>
<a:theme xmlns:a="http://schemas.openxmlformats.org/drawingml/2006/main" name="Office Theme">
  <a:themeElements>
    <a:clrScheme name="UConn Colors 1">
      <a:dk1>
        <a:srgbClr val="000000"/>
      </a:dk1>
      <a:lt1>
        <a:srgbClr val="FFFFFF"/>
      </a:lt1>
      <a:dk2>
        <a:srgbClr val="17295C"/>
      </a:dk2>
      <a:lt2>
        <a:srgbClr val="E8E8E8"/>
      </a:lt2>
      <a:accent1>
        <a:srgbClr val="0038BB"/>
      </a:accent1>
      <a:accent2>
        <a:srgbClr val="BA2229"/>
      </a:accent2>
      <a:accent3>
        <a:srgbClr val="8CBFE6"/>
      </a:accent3>
      <a:accent4>
        <a:srgbClr val="D9EAF3"/>
      </a:accent4>
      <a:accent5>
        <a:srgbClr val="001236"/>
      </a:accent5>
      <a:accent6>
        <a:srgbClr val="4EA72E"/>
      </a:accent6>
      <a:hlink>
        <a:srgbClr val="013CCE"/>
      </a:hlink>
      <a:folHlink>
        <a:srgbClr val="033D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B4968D46-E14F-5046-A3CD-49D9053572C1}" vid="{D01E5105-143D-7744-BA07-725F995F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9af77efccae208da0800a60dae2e6b29">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ef9bac3de6fceee6e47287f056c96dd0"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6d7378-0306-4a5c-8704-20bf57ad8ebb">
      <Terms xmlns="http://schemas.microsoft.com/office/infopath/2007/PartnerControls"/>
    </lcf76f155ced4ddcb4097134ff3c332f>
    <TaxCatchAll xmlns="e16f6b68-41ff-40c7-9c8c-25b495cbb7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B4B75-4026-4679-9D91-18E4D6375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2B80F9-EE89-41FA-9870-F75B229E7E8B}">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16f6b68-41ff-40c7-9c8c-25b495cbb78a"/>
    <ds:schemaRef ds:uri="266d7378-0306-4a5c-8704-20bf57ad8ebb"/>
    <ds:schemaRef ds:uri="http://purl.org/dc/dcmitype/"/>
  </ds:schemaRefs>
</ds:datastoreItem>
</file>

<file path=customXml/itemProps3.xml><?xml version="1.0" encoding="utf-8"?>
<ds:datastoreItem xmlns:ds="http://schemas.openxmlformats.org/officeDocument/2006/customXml" ds:itemID="{3CB8F076-441D-4735-B2C0-5BB19D4173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ITSAccessibility_Colors</Template>
  <TotalTime>1655</TotalTime>
  <Words>2218</Words>
  <Application>Microsoft Office PowerPoint</Application>
  <PresentationFormat>Widescreen</PresentationFormat>
  <Paragraphs>152</Paragraphs>
  <Slides>20</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Candara</vt:lpstr>
      <vt:lpstr>Wingdings</vt:lpstr>
      <vt:lpstr>Office Theme</vt:lpstr>
      <vt:lpstr>Accessible Images</vt:lpstr>
      <vt:lpstr>Alternative Text</vt:lpstr>
      <vt:lpstr>Who Benefits from Alt Text?</vt:lpstr>
      <vt:lpstr>Barriers in Alt Text</vt:lpstr>
      <vt:lpstr>Inaccurate Alt Text</vt:lpstr>
      <vt:lpstr>Not Reviewing Auto-Generated Alt Text</vt:lpstr>
      <vt:lpstr>Marking Images as Decorative</vt:lpstr>
      <vt:lpstr>Text on Images</vt:lpstr>
      <vt:lpstr>Not Providing Enough Information</vt:lpstr>
      <vt:lpstr>Linked Imaged without Alt Text</vt:lpstr>
      <vt:lpstr>Improving Image Accessibility</vt:lpstr>
      <vt:lpstr>Alt Text for Images</vt:lpstr>
      <vt:lpstr>What’s in an Alt Text?</vt:lpstr>
      <vt:lpstr>Tips for Writing Effective Alt Text</vt:lpstr>
      <vt:lpstr>Graphs and Charts</vt:lpstr>
      <vt:lpstr>Maps</vt:lpstr>
      <vt:lpstr>Social Media Policies</vt:lpstr>
      <vt:lpstr>Accessible Images Checklist</vt:lpstr>
      <vt:lpstr>Thank You!</vt:lpstr>
      <vt:lpstr>University of Connecticut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Images 2025</dc:title>
  <dc:creator>Rivas, Lili (TSC Student Worker)</dc:creator>
  <cp:lastModifiedBy>Rivas, Lili (TSC Student Worker)</cp:lastModifiedBy>
  <cp:revision>1</cp:revision>
  <dcterms:created xsi:type="dcterms:W3CDTF">2025-12-15T15:28:38Z</dcterms:created>
  <dcterms:modified xsi:type="dcterms:W3CDTF">2026-01-05T16:03:05Z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