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3" r:id="rId5"/>
    <p:sldId id="283" r:id="rId6"/>
    <p:sldId id="290" r:id="rId7"/>
    <p:sldId id="309" r:id="rId8"/>
    <p:sldId id="301" r:id="rId9"/>
    <p:sldId id="278" r:id="rId10"/>
    <p:sldId id="286" r:id="rId11"/>
    <p:sldId id="320" r:id="rId12"/>
    <p:sldId id="326" r:id="rId13"/>
    <p:sldId id="304" r:id="rId14"/>
    <p:sldId id="322" r:id="rId15"/>
    <p:sldId id="323" r:id="rId16"/>
    <p:sldId id="311" r:id="rId17"/>
    <p:sldId id="324" r:id="rId18"/>
    <p:sldId id="325" r:id="rId19"/>
    <p:sldId id="308" r:id="rId20"/>
    <p:sldId id="281"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9708E-584A-44E8-90F3-C67AAFFE4D0B}" v="1" dt="2026-01-05T16:13:23.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308" autoAdjust="0"/>
  </p:normalViewPr>
  <p:slideViewPr>
    <p:cSldViewPr snapToGrid="0">
      <p:cViewPr varScale="1">
        <p:scale>
          <a:sx n="58" d="100"/>
          <a:sy n="58" d="100"/>
        </p:scale>
        <p:origin x="952" y="52"/>
      </p:cViewPr>
      <p:guideLst/>
    </p:cSldViewPr>
  </p:slideViewPr>
  <p:notesTextViewPr>
    <p:cViewPr>
      <p:scale>
        <a:sx n="1" d="1"/>
        <a:sy n="1" d="1"/>
      </p:scale>
      <p:origin x="0" y="0"/>
    </p:cViewPr>
  </p:notesTextViewPr>
  <p:notesViewPr>
    <p:cSldViewPr snapToGrid="0">
      <p:cViewPr varScale="1">
        <p:scale>
          <a:sx n="112" d="100"/>
          <a:sy n="112" d="100"/>
        </p:scale>
        <p:origin x="55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as, Lili (TSC Student Worker)" userId="444fb529-ee84-49a1-b96f-3435b9d913e5" providerId="ADAL" clId="{45E2F406-B493-41DE-85CE-5170212D4998}"/>
    <pc:docChg chg="undo custSel addSld delSld modSld sldOrd">
      <pc:chgData name="Rivas, Lili (TSC Student Worker)" userId="444fb529-ee84-49a1-b96f-3435b9d913e5" providerId="ADAL" clId="{45E2F406-B493-41DE-85CE-5170212D4998}" dt="2025-12-17T20:53:40.365" v="3565" actId="2710"/>
      <pc:docMkLst>
        <pc:docMk/>
      </pc:docMkLst>
      <pc:sldChg chg="addSp delSp modSp mod">
        <pc:chgData name="Rivas, Lili (TSC Student Worker)" userId="444fb529-ee84-49a1-b96f-3435b9d913e5" providerId="ADAL" clId="{45E2F406-B493-41DE-85CE-5170212D4998}" dt="2025-12-16T20:55:03.562" v="3504"/>
        <pc:sldMkLst>
          <pc:docMk/>
          <pc:sldMk cId="3302967177" sldId="273"/>
        </pc:sldMkLst>
        <pc:spChg chg="mod">
          <ac:chgData name="Rivas, Lili (TSC Student Worker)" userId="444fb529-ee84-49a1-b96f-3435b9d913e5" providerId="ADAL" clId="{45E2F406-B493-41DE-85CE-5170212D4998}" dt="2025-12-16T18:40:42.555" v="3" actId="20577"/>
          <ac:spMkLst>
            <pc:docMk/>
            <pc:sldMk cId="3302967177" sldId="273"/>
            <ac:spMk id="2" creationId="{BA9872D5-2431-6A87-9245-0FD8F5773776}"/>
          </ac:spMkLst>
        </pc:spChg>
        <pc:spChg chg="ord">
          <ac:chgData name="Rivas, Lili (TSC Student Worker)" userId="444fb529-ee84-49a1-b96f-3435b9d913e5" providerId="ADAL" clId="{45E2F406-B493-41DE-85CE-5170212D4998}" dt="2025-12-16T20:30:09.028" v="2589" actId="13244"/>
          <ac:spMkLst>
            <pc:docMk/>
            <pc:sldMk cId="3302967177" sldId="273"/>
            <ac:spMk id="8" creationId="{4E1609B9-BD31-4B15-518A-3AC493CEC560}"/>
          </ac:spMkLst>
        </pc:spChg>
        <pc:picChg chg="add mod">
          <ac:chgData name="Rivas, Lili (TSC Student Worker)" userId="444fb529-ee84-49a1-b96f-3435b9d913e5" providerId="ADAL" clId="{45E2F406-B493-41DE-85CE-5170212D4998}" dt="2025-12-16T20:55:03.562" v="3504"/>
          <ac:picMkLst>
            <pc:docMk/>
            <pc:sldMk cId="3302967177" sldId="273"/>
            <ac:picMk id="1026" creationId="{F4F55F42-7DF8-AD39-A301-BB4C29FA95B3}"/>
          </ac:picMkLst>
        </pc:picChg>
      </pc:sldChg>
      <pc:sldChg chg="modSp mod ord">
        <pc:chgData name="Rivas, Lili (TSC Student Worker)" userId="444fb529-ee84-49a1-b96f-3435b9d913e5" providerId="ADAL" clId="{45E2F406-B493-41DE-85CE-5170212D4998}" dt="2025-12-16T20:12:46.602" v="2207" actId="20577"/>
        <pc:sldMkLst>
          <pc:docMk/>
          <pc:sldMk cId="2901464602" sldId="278"/>
        </pc:sldMkLst>
        <pc:spChg chg="mod">
          <ac:chgData name="Rivas, Lili (TSC Student Worker)" userId="444fb529-ee84-49a1-b96f-3435b9d913e5" providerId="ADAL" clId="{45E2F406-B493-41DE-85CE-5170212D4998}" dt="2025-12-16T20:11:54.848" v="2146" actId="20577"/>
          <ac:spMkLst>
            <pc:docMk/>
            <pc:sldMk cId="2901464602" sldId="278"/>
            <ac:spMk id="2" creationId="{5CFCDB19-60D9-2812-34D0-80D64B699EC8}"/>
          </ac:spMkLst>
        </pc:spChg>
        <pc:spChg chg="mod">
          <ac:chgData name="Rivas, Lili (TSC Student Worker)" userId="444fb529-ee84-49a1-b96f-3435b9d913e5" providerId="ADAL" clId="{45E2F406-B493-41DE-85CE-5170212D4998}" dt="2025-12-16T20:12:46.602" v="2207" actId="20577"/>
          <ac:spMkLst>
            <pc:docMk/>
            <pc:sldMk cId="2901464602" sldId="278"/>
            <ac:spMk id="3" creationId="{6DE0BD4D-3829-E8CF-F199-3218779F6634}"/>
          </ac:spMkLst>
        </pc:spChg>
      </pc:sldChg>
      <pc:sldChg chg="modSp mod">
        <pc:chgData name="Rivas, Lili (TSC Student Worker)" userId="444fb529-ee84-49a1-b96f-3435b9d913e5" providerId="ADAL" clId="{45E2F406-B493-41DE-85CE-5170212D4998}" dt="2025-12-16T20:40:20.740" v="2786" actId="962"/>
        <pc:sldMkLst>
          <pc:docMk/>
          <pc:sldMk cId="2590226790" sldId="281"/>
        </pc:sldMkLst>
        <pc:spChg chg="mod">
          <ac:chgData name="Rivas, Lili (TSC Student Worker)" userId="444fb529-ee84-49a1-b96f-3435b9d913e5" providerId="ADAL" clId="{45E2F406-B493-41DE-85CE-5170212D4998}" dt="2025-12-16T20:13:17.035" v="2215" actId="20577"/>
          <ac:spMkLst>
            <pc:docMk/>
            <pc:sldMk cId="2590226790" sldId="281"/>
            <ac:spMk id="8" creationId="{5E4A8C4C-CB97-231E-A35E-7759C45C2BF5}"/>
          </ac:spMkLst>
        </pc:spChg>
        <pc:picChg chg="mod">
          <ac:chgData name="Rivas, Lili (TSC Student Worker)" userId="444fb529-ee84-49a1-b96f-3435b9d913e5" providerId="ADAL" clId="{45E2F406-B493-41DE-85CE-5170212D4998}" dt="2025-12-16T20:40:20.740" v="2786" actId="962"/>
          <ac:picMkLst>
            <pc:docMk/>
            <pc:sldMk cId="2590226790" sldId="281"/>
            <ac:picMk id="1026" creationId="{102D9BBE-41B9-EB17-5967-6765AF6AC216}"/>
          </ac:picMkLst>
        </pc:picChg>
      </pc:sldChg>
      <pc:sldChg chg="modSp mod">
        <pc:chgData name="Rivas, Lili (TSC Student Worker)" userId="444fb529-ee84-49a1-b96f-3435b9d913e5" providerId="ADAL" clId="{45E2F406-B493-41DE-85CE-5170212D4998}" dt="2025-12-16T20:52:19.413" v="3499" actId="113"/>
        <pc:sldMkLst>
          <pc:docMk/>
          <pc:sldMk cId="3269703377" sldId="283"/>
        </pc:sldMkLst>
        <pc:spChg chg="mod">
          <ac:chgData name="Rivas, Lili (TSC Student Worker)" userId="444fb529-ee84-49a1-b96f-3435b9d913e5" providerId="ADAL" clId="{45E2F406-B493-41DE-85CE-5170212D4998}" dt="2025-12-16T20:41:17.216" v="2845" actId="20577"/>
          <ac:spMkLst>
            <pc:docMk/>
            <pc:sldMk cId="3269703377" sldId="283"/>
            <ac:spMk id="2" creationId="{480E96C9-F503-E623-86C9-5F2C7BB57BFD}"/>
          </ac:spMkLst>
        </pc:spChg>
        <pc:spChg chg="mod">
          <ac:chgData name="Rivas, Lili (TSC Student Worker)" userId="444fb529-ee84-49a1-b96f-3435b9d913e5" providerId="ADAL" clId="{45E2F406-B493-41DE-85CE-5170212D4998}" dt="2025-12-16T20:52:19.413" v="3499" actId="113"/>
          <ac:spMkLst>
            <pc:docMk/>
            <pc:sldMk cId="3269703377" sldId="283"/>
            <ac:spMk id="3" creationId="{B224246B-8BBF-2823-CFDA-DEA38721AF3F}"/>
          </ac:spMkLst>
        </pc:spChg>
      </pc:sldChg>
      <pc:sldChg chg="modSp mod">
        <pc:chgData name="Rivas, Lili (TSC Student Worker)" userId="444fb529-ee84-49a1-b96f-3435b9d913e5" providerId="ADAL" clId="{45E2F406-B493-41DE-85CE-5170212D4998}" dt="2025-12-17T20:52:50.665" v="3553" actId="27636"/>
        <pc:sldMkLst>
          <pc:docMk/>
          <pc:sldMk cId="2212943416" sldId="286"/>
        </pc:sldMkLst>
        <pc:spChg chg="mod">
          <ac:chgData name="Rivas, Lili (TSC Student Worker)" userId="444fb529-ee84-49a1-b96f-3435b9d913e5" providerId="ADAL" clId="{45E2F406-B493-41DE-85CE-5170212D4998}" dt="2025-12-17T20:52:50.665" v="3553" actId="27636"/>
          <ac:spMkLst>
            <pc:docMk/>
            <pc:sldMk cId="2212943416" sldId="286"/>
            <ac:spMk id="2" creationId="{4764FED0-E4F5-0717-AD05-F25F5EEB6A81}"/>
          </ac:spMkLst>
        </pc:spChg>
        <pc:spChg chg="mod">
          <ac:chgData name="Rivas, Lili (TSC Student Worker)" userId="444fb529-ee84-49a1-b96f-3435b9d913e5" providerId="ADAL" clId="{45E2F406-B493-41DE-85CE-5170212D4998}" dt="2025-12-17T20:52:50.636" v="3549" actId="2710"/>
          <ac:spMkLst>
            <pc:docMk/>
            <pc:sldMk cId="2212943416" sldId="286"/>
            <ac:spMk id="3" creationId="{0D9D14EB-EDE0-2992-3671-8CC0955FBCD5}"/>
          </ac:spMkLst>
        </pc:spChg>
        <pc:spChg chg="mod">
          <ac:chgData name="Rivas, Lili (TSC Student Worker)" userId="444fb529-ee84-49a1-b96f-3435b9d913e5" providerId="ADAL" clId="{45E2F406-B493-41DE-85CE-5170212D4998}" dt="2025-12-17T20:52:50.661" v="3550" actId="27636"/>
          <ac:spMkLst>
            <pc:docMk/>
            <pc:sldMk cId="2212943416" sldId="286"/>
            <ac:spMk id="4" creationId="{A05B8832-6FB0-8C26-C112-83E2E9597F2E}"/>
          </ac:spMkLst>
        </pc:spChg>
        <pc:spChg chg="mod">
          <ac:chgData name="Rivas, Lili (TSC Student Worker)" userId="444fb529-ee84-49a1-b96f-3435b9d913e5" providerId="ADAL" clId="{45E2F406-B493-41DE-85CE-5170212D4998}" dt="2025-12-17T20:52:50.636" v="3549" actId="2710"/>
          <ac:spMkLst>
            <pc:docMk/>
            <pc:sldMk cId="2212943416" sldId="286"/>
            <ac:spMk id="5" creationId="{3ACEEEC1-414B-C9CF-756C-341839ECD4E1}"/>
          </ac:spMkLst>
        </pc:spChg>
        <pc:spChg chg="mod">
          <ac:chgData name="Rivas, Lili (TSC Student Worker)" userId="444fb529-ee84-49a1-b96f-3435b9d913e5" providerId="ADAL" clId="{45E2F406-B493-41DE-85CE-5170212D4998}" dt="2025-12-16T20:31:36.781" v="2601" actId="962"/>
          <ac:spMkLst>
            <pc:docMk/>
            <pc:sldMk cId="2212943416" sldId="286"/>
            <ac:spMk id="6" creationId="{B3ABD234-35A7-9149-0071-7EA4A50256D5}"/>
          </ac:spMkLst>
        </pc:spChg>
        <pc:spChg chg="mod">
          <ac:chgData name="Rivas, Lili (TSC Student Worker)" userId="444fb529-ee84-49a1-b96f-3435b9d913e5" providerId="ADAL" clId="{45E2F406-B493-41DE-85CE-5170212D4998}" dt="2025-12-16T18:50:27.004" v="188" actId="20577"/>
          <ac:spMkLst>
            <pc:docMk/>
            <pc:sldMk cId="2212943416" sldId="286"/>
            <ac:spMk id="7" creationId="{0E0C89FF-B962-88CE-6C6E-41A5F95CED8F}"/>
          </ac:spMkLst>
        </pc:spChg>
        <pc:spChg chg="mod">
          <ac:chgData name="Rivas, Lili (TSC Student Worker)" userId="444fb529-ee84-49a1-b96f-3435b9d913e5" providerId="ADAL" clId="{45E2F406-B493-41DE-85CE-5170212D4998}" dt="2025-12-17T20:52:50.662" v="3551" actId="27636"/>
          <ac:spMkLst>
            <pc:docMk/>
            <pc:sldMk cId="2212943416" sldId="286"/>
            <ac:spMk id="9" creationId="{1CFD0329-2D2F-AF39-A95E-BC692F9F10DA}"/>
          </ac:spMkLst>
        </pc:spChg>
        <pc:spChg chg="mod">
          <ac:chgData name="Rivas, Lili (TSC Student Worker)" userId="444fb529-ee84-49a1-b96f-3435b9d913e5" providerId="ADAL" clId="{45E2F406-B493-41DE-85CE-5170212D4998}" dt="2025-12-17T20:52:50.636" v="3549" actId="2710"/>
          <ac:spMkLst>
            <pc:docMk/>
            <pc:sldMk cId="2212943416" sldId="286"/>
            <ac:spMk id="10" creationId="{63EA1BCD-8652-2352-C1DC-13B63C8DDBB8}"/>
          </ac:spMkLst>
        </pc:spChg>
        <pc:spChg chg="mod">
          <ac:chgData name="Rivas, Lili (TSC Student Worker)" userId="444fb529-ee84-49a1-b96f-3435b9d913e5" providerId="ADAL" clId="{45E2F406-B493-41DE-85CE-5170212D4998}" dt="2025-12-17T20:52:50.663" v="3552" actId="27636"/>
          <ac:spMkLst>
            <pc:docMk/>
            <pc:sldMk cId="2212943416" sldId="286"/>
            <ac:spMk id="11" creationId="{08308C23-C105-8FEE-21BE-E880D1E794EB}"/>
          </ac:spMkLst>
        </pc:spChg>
        <pc:spChg chg="mod">
          <ac:chgData name="Rivas, Lili (TSC Student Worker)" userId="444fb529-ee84-49a1-b96f-3435b9d913e5" providerId="ADAL" clId="{45E2F406-B493-41DE-85CE-5170212D4998}" dt="2025-12-17T20:52:50.636" v="3549" actId="2710"/>
          <ac:spMkLst>
            <pc:docMk/>
            <pc:sldMk cId="2212943416" sldId="286"/>
            <ac:spMk id="12" creationId="{58961CE0-5283-80C3-89DD-FD4A904A0897}"/>
          </ac:spMkLst>
        </pc:spChg>
      </pc:sldChg>
      <pc:sldChg chg="addSp delSp modSp mod ord">
        <pc:chgData name="Rivas, Lili (TSC Student Worker)" userId="444fb529-ee84-49a1-b96f-3435b9d913e5" providerId="ADAL" clId="{45E2F406-B493-41DE-85CE-5170212D4998}" dt="2025-12-17T20:52:21.870" v="3544" actId="2710"/>
        <pc:sldMkLst>
          <pc:docMk/>
          <pc:sldMk cId="1972454322" sldId="290"/>
        </pc:sldMkLst>
        <pc:spChg chg="mod">
          <ac:chgData name="Rivas, Lili (TSC Student Worker)" userId="444fb529-ee84-49a1-b96f-3435b9d913e5" providerId="ADAL" clId="{45E2F406-B493-41DE-85CE-5170212D4998}" dt="2025-12-16T18:42:12.416" v="46" actId="20577"/>
          <ac:spMkLst>
            <pc:docMk/>
            <pc:sldMk cId="1972454322" sldId="290"/>
            <ac:spMk id="2" creationId="{EB40E5FC-A21E-D947-1976-5F004AFADF7A}"/>
          </ac:spMkLst>
        </pc:spChg>
        <pc:spChg chg="ord">
          <ac:chgData name="Rivas, Lili (TSC Student Worker)" userId="444fb529-ee84-49a1-b96f-3435b9d913e5" providerId="ADAL" clId="{45E2F406-B493-41DE-85CE-5170212D4998}" dt="2025-12-16T20:30:38.850" v="2590" actId="13244"/>
          <ac:spMkLst>
            <pc:docMk/>
            <pc:sldMk cId="1972454322" sldId="290"/>
            <ac:spMk id="3" creationId="{C77F77AD-3F66-7029-6F3B-499C03272DC1}"/>
          </ac:spMkLst>
        </pc:spChg>
        <pc:spChg chg="mod ord">
          <ac:chgData name="Rivas, Lili (TSC Student Worker)" userId="444fb529-ee84-49a1-b96f-3435b9d913e5" providerId="ADAL" clId="{45E2F406-B493-41DE-85CE-5170212D4998}" dt="2025-12-16T20:30:48.244" v="2594" actId="962"/>
          <ac:spMkLst>
            <pc:docMk/>
            <pc:sldMk cId="1972454322" sldId="290"/>
            <ac:spMk id="5" creationId="{D8CF3372-8340-AF47-8D87-ABA7C23F043D}"/>
          </ac:spMkLst>
        </pc:spChg>
        <pc:spChg chg="ord">
          <ac:chgData name="Rivas, Lili (TSC Student Worker)" userId="444fb529-ee84-49a1-b96f-3435b9d913e5" providerId="ADAL" clId="{45E2F406-B493-41DE-85CE-5170212D4998}" dt="2025-12-16T20:30:41.029" v="2591" actId="13244"/>
          <ac:spMkLst>
            <pc:docMk/>
            <pc:sldMk cId="1972454322" sldId="290"/>
            <ac:spMk id="6" creationId="{B356D4F3-BAA2-0152-753F-AA5B34218DFD}"/>
          </ac:spMkLst>
        </pc:spChg>
        <pc:spChg chg="add mod">
          <ac:chgData name="Rivas, Lili (TSC Student Worker)" userId="444fb529-ee84-49a1-b96f-3435b9d913e5" providerId="ADAL" clId="{45E2F406-B493-41DE-85CE-5170212D4998}" dt="2025-12-17T20:52:21.870" v="3544" actId="2710"/>
          <ac:spMkLst>
            <pc:docMk/>
            <pc:sldMk cId="1972454322" sldId="290"/>
            <ac:spMk id="7" creationId="{61C978F2-EB5C-8A41-0E08-D5E749459DCB}"/>
          </ac:spMkLst>
        </pc:spChg>
        <pc:picChg chg="add mod">
          <ac:chgData name="Rivas, Lili (TSC Student Worker)" userId="444fb529-ee84-49a1-b96f-3435b9d913e5" providerId="ADAL" clId="{45E2F406-B493-41DE-85CE-5170212D4998}" dt="2025-12-16T20:28:13.117" v="2582" actId="1076"/>
          <ac:picMkLst>
            <pc:docMk/>
            <pc:sldMk cId="1972454322" sldId="290"/>
            <ac:picMk id="8" creationId="{3B6B4D67-27AA-5F52-6F17-16BDE06FC10F}"/>
          </ac:picMkLst>
        </pc:picChg>
        <pc:picChg chg="add mod">
          <ac:chgData name="Rivas, Lili (TSC Student Worker)" userId="444fb529-ee84-49a1-b96f-3435b9d913e5" providerId="ADAL" clId="{45E2F406-B493-41DE-85CE-5170212D4998}" dt="2025-12-16T20:28:13.117" v="2582" actId="1076"/>
          <ac:picMkLst>
            <pc:docMk/>
            <pc:sldMk cId="1972454322" sldId="290"/>
            <ac:picMk id="9" creationId="{8BF1F0EC-6511-B414-305D-6B130DBCDDEE}"/>
          </ac:picMkLst>
        </pc:picChg>
        <pc:picChg chg="add mod">
          <ac:chgData name="Rivas, Lili (TSC Student Worker)" userId="444fb529-ee84-49a1-b96f-3435b9d913e5" providerId="ADAL" clId="{45E2F406-B493-41DE-85CE-5170212D4998}" dt="2025-12-16T20:28:13.117" v="2582" actId="1076"/>
          <ac:picMkLst>
            <pc:docMk/>
            <pc:sldMk cId="1972454322" sldId="290"/>
            <ac:picMk id="10" creationId="{110CDD89-0C04-FFBA-EA1A-187F5A6E5164}"/>
          </ac:picMkLst>
        </pc:picChg>
      </pc:sldChg>
      <pc:sldChg chg="addSp modSp mod">
        <pc:chgData name="Rivas, Lili (TSC Student Worker)" userId="444fb529-ee84-49a1-b96f-3435b9d913e5" providerId="ADAL" clId="{45E2F406-B493-41DE-85CE-5170212D4998}" dt="2025-12-16T20:40:52.110" v="2827" actId="20577"/>
        <pc:sldMkLst>
          <pc:docMk/>
          <pc:sldMk cId="3918481368" sldId="295"/>
        </pc:sldMkLst>
        <pc:spChg chg="add mod">
          <ac:chgData name="Rivas, Lili (TSC Student Worker)" userId="444fb529-ee84-49a1-b96f-3435b9d913e5" providerId="ADAL" clId="{45E2F406-B493-41DE-85CE-5170212D4998}" dt="2025-12-16T20:40:52.110" v="2827" actId="20577"/>
          <ac:spMkLst>
            <pc:docMk/>
            <pc:sldMk cId="3918481368" sldId="295"/>
            <ac:spMk id="2" creationId="{8F779528-7BB1-312B-29C2-0AF0275C95EB}"/>
          </ac:spMkLst>
        </pc:spChg>
      </pc:sldChg>
      <pc:sldChg chg="addSp delSp modSp mod ord">
        <pc:chgData name="Rivas, Lili (TSC Student Worker)" userId="444fb529-ee84-49a1-b96f-3435b9d913e5" providerId="ADAL" clId="{45E2F406-B493-41DE-85CE-5170212D4998}" dt="2025-12-17T20:52:40.266" v="3548" actId="14100"/>
        <pc:sldMkLst>
          <pc:docMk/>
          <pc:sldMk cId="425383319" sldId="301"/>
        </pc:sldMkLst>
        <pc:spChg chg="mod">
          <ac:chgData name="Rivas, Lili (TSC Student Worker)" userId="444fb529-ee84-49a1-b96f-3435b9d913e5" providerId="ADAL" clId="{45E2F406-B493-41DE-85CE-5170212D4998}" dt="2025-12-16T18:49:04.703" v="178" actId="20577"/>
          <ac:spMkLst>
            <pc:docMk/>
            <pc:sldMk cId="425383319" sldId="301"/>
            <ac:spMk id="2" creationId="{12CA527C-7D36-E013-191A-A70FCA87D029}"/>
          </ac:spMkLst>
        </pc:spChg>
        <pc:spChg chg="ord">
          <ac:chgData name="Rivas, Lili (TSC Student Worker)" userId="444fb529-ee84-49a1-b96f-3435b9d913e5" providerId="ADAL" clId="{45E2F406-B493-41DE-85CE-5170212D4998}" dt="2025-12-16T20:31:08.518" v="2597" actId="13244"/>
          <ac:spMkLst>
            <pc:docMk/>
            <pc:sldMk cId="425383319" sldId="301"/>
            <ac:spMk id="4" creationId="{00D0314E-C0A2-F128-3D7C-27671C75011F}"/>
          </ac:spMkLst>
        </pc:spChg>
        <pc:spChg chg="add del mod ord">
          <ac:chgData name="Rivas, Lili (TSC Student Worker)" userId="444fb529-ee84-49a1-b96f-3435b9d913e5" providerId="ADAL" clId="{45E2F406-B493-41DE-85CE-5170212D4998}" dt="2025-12-17T20:52:40.266" v="3548" actId="14100"/>
          <ac:spMkLst>
            <pc:docMk/>
            <pc:sldMk cId="425383319" sldId="301"/>
            <ac:spMk id="5" creationId="{430056F4-9284-FDFF-EA37-56203E38042A}"/>
          </ac:spMkLst>
        </pc:spChg>
        <pc:spChg chg="ord">
          <ac:chgData name="Rivas, Lili (TSC Student Worker)" userId="444fb529-ee84-49a1-b96f-3435b9d913e5" providerId="ADAL" clId="{45E2F406-B493-41DE-85CE-5170212D4998}" dt="2025-12-16T20:31:10.616" v="2598" actId="13244"/>
          <ac:spMkLst>
            <pc:docMk/>
            <pc:sldMk cId="425383319" sldId="301"/>
            <ac:spMk id="7" creationId="{42DA8B05-1E5B-089A-12C3-0D424E0C583B}"/>
          </ac:spMkLst>
        </pc:spChg>
        <pc:spChg chg="ord">
          <ac:chgData name="Rivas, Lili (TSC Student Worker)" userId="444fb529-ee84-49a1-b96f-3435b9d913e5" providerId="ADAL" clId="{45E2F406-B493-41DE-85CE-5170212D4998}" dt="2025-12-16T20:31:12.275" v="2599" actId="13244"/>
          <ac:spMkLst>
            <pc:docMk/>
            <pc:sldMk cId="425383319" sldId="301"/>
            <ac:spMk id="14" creationId="{534F9C37-1BB2-1BB3-D004-F804BD571BF7}"/>
          </ac:spMkLst>
        </pc:spChg>
        <pc:spChg chg="add mod ord">
          <ac:chgData name="Rivas, Lili (TSC Student Worker)" userId="444fb529-ee84-49a1-b96f-3435b9d913e5" providerId="ADAL" clId="{45E2F406-B493-41DE-85CE-5170212D4998}" dt="2025-12-16T20:53:37.474" v="3502" actId="13244"/>
          <ac:spMkLst>
            <pc:docMk/>
            <pc:sldMk cId="425383319" sldId="301"/>
            <ac:spMk id="17" creationId="{EBEFE3AA-BEA0-6DA4-7D6E-896C4B8C68B1}"/>
          </ac:spMkLst>
        </pc:spChg>
        <pc:picChg chg="add mod">
          <ac:chgData name="Rivas, Lili (TSC Student Worker)" userId="444fb529-ee84-49a1-b96f-3435b9d913e5" providerId="ADAL" clId="{45E2F406-B493-41DE-85CE-5170212D4998}" dt="2025-12-16T19:13:31.630" v="1080" actId="14100"/>
          <ac:picMkLst>
            <pc:docMk/>
            <pc:sldMk cId="425383319" sldId="301"/>
            <ac:picMk id="3" creationId="{C9788DBA-F49A-7D7B-8915-46498CFAEF41}"/>
          </ac:picMkLst>
        </pc:picChg>
        <pc:picChg chg="add mod">
          <ac:chgData name="Rivas, Lili (TSC Student Worker)" userId="444fb529-ee84-49a1-b96f-3435b9d913e5" providerId="ADAL" clId="{45E2F406-B493-41DE-85CE-5170212D4998}" dt="2025-12-16T20:49:18.259" v="3361" actId="1076"/>
          <ac:picMkLst>
            <pc:docMk/>
            <pc:sldMk cId="425383319" sldId="301"/>
            <ac:picMk id="8" creationId="{55C7C6C4-4B1D-D67F-9CDD-68A5288377BA}"/>
          </ac:picMkLst>
        </pc:picChg>
        <pc:picChg chg="add mod ord">
          <ac:chgData name="Rivas, Lili (TSC Student Worker)" userId="444fb529-ee84-49a1-b96f-3435b9d913e5" providerId="ADAL" clId="{45E2F406-B493-41DE-85CE-5170212D4998}" dt="2025-12-17T20:51:17.464" v="3542" actId="13244"/>
          <ac:picMkLst>
            <pc:docMk/>
            <pc:sldMk cId="425383319" sldId="301"/>
            <ac:picMk id="9" creationId="{CBB64735-EA63-E629-4890-DA2EAC466FDD}"/>
          </ac:picMkLst>
        </pc:picChg>
        <pc:cxnChg chg="add mod">
          <ac:chgData name="Rivas, Lili (TSC Student Worker)" userId="444fb529-ee84-49a1-b96f-3435b9d913e5" providerId="ADAL" clId="{45E2F406-B493-41DE-85CE-5170212D4998}" dt="2025-12-16T20:49:22.234" v="3362" actId="14100"/>
          <ac:cxnSpMkLst>
            <pc:docMk/>
            <pc:sldMk cId="425383319" sldId="301"/>
            <ac:cxnSpMk id="11" creationId="{BDFFBA63-8970-B3D5-1932-FFF6D63C64BA}"/>
          </ac:cxnSpMkLst>
        </pc:cxnChg>
      </pc:sldChg>
      <pc:sldChg chg="addSp delSp modSp mod ord">
        <pc:chgData name="Rivas, Lili (TSC Student Worker)" userId="444fb529-ee84-49a1-b96f-3435b9d913e5" providerId="ADAL" clId="{45E2F406-B493-41DE-85CE-5170212D4998}" dt="2025-12-17T20:53:08.126" v="3559" actId="2710"/>
        <pc:sldMkLst>
          <pc:docMk/>
          <pc:sldMk cId="1103480436" sldId="304"/>
        </pc:sldMkLst>
        <pc:spChg chg="mod">
          <ac:chgData name="Rivas, Lili (TSC Student Worker)" userId="444fb529-ee84-49a1-b96f-3435b9d913e5" providerId="ADAL" clId="{45E2F406-B493-41DE-85CE-5170212D4998}" dt="2025-12-16T19:34:50.404" v="1279" actId="20577"/>
          <ac:spMkLst>
            <pc:docMk/>
            <pc:sldMk cId="1103480436" sldId="304"/>
            <ac:spMk id="2" creationId="{59E688A2-910A-C577-BAA8-EC3EF8120D2B}"/>
          </ac:spMkLst>
        </pc:spChg>
        <pc:spChg chg="mod">
          <ac:chgData name="Rivas, Lili (TSC Student Worker)" userId="444fb529-ee84-49a1-b96f-3435b9d913e5" providerId="ADAL" clId="{45E2F406-B493-41DE-85CE-5170212D4998}" dt="2025-12-17T20:53:08.126" v="3559" actId="2710"/>
          <ac:spMkLst>
            <pc:docMk/>
            <pc:sldMk cId="1103480436" sldId="304"/>
            <ac:spMk id="8" creationId="{98D7C92A-9B43-EA98-B8AD-7A4C63354F71}"/>
          </ac:spMkLst>
        </pc:spChg>
        <pc:picChg chg="add mod ord">
          <ac:chgData name="Rivas, Lili (TSC Student Worker)" userId="444fb529-ee84-49a1-b96f-3435b9d913e5" providerId="ADAL" clId="{45E2F406-B493-41DE-85CE-5170212D4998}" dt="2025-12-16T20:32:09.065" v="2606" actId="13244"/>
          <ac:picMkLst>
            <pc:docMk/>
            <pc:sldMk cId="1103480436" sldId="304"/>
            <ac:picMk id="3" creationId="{3F053768-0039-5CC8-3347-EFB8F5301E03}"/>
          </ac:picMkLst>
        </pc:picChg>
      </pc:sldChg>
      <pc:sldChg chg="modSp mod">
        <pc:chgData name="Rivas, Lili (TSC Student Worker)" userId="444fb529-ee84-49a1-b96f-3435b9d913e5" providerId="ADAL" clId="{45E2F406-B493-41DE-85CE-5170212D4998}" dt="2025-12-17T20:53:40.365" v="3565" actId="2710"/>
        <pc:sldMkLst>
          <pc:docMk/>
          <pc:sldMk cId="1856328207" sldId="308"/>
        </pc:sldMkLst>
        <pc:spChg chg="mod">
          <ac:chgData name="Rivas, Lili (TSC Student Worker)" userId="444fb529-ee84-49a1-b96f-3435b9d913e5" providerId="ADAL" clId="{45E2F406-B493-41DE-85CE-5170212D4998}" dt="2025-12-16T20:09:17.266" v="2091" actId="20577"/>
          <ac:spMkLst>
            <pc:docMk/>
            <pc:sldMk cId="1856328207" sldId="308"/>
            <ac:spMk id="2" creationId="{BED8C090-B28D-197C-06EC-328A872ECFF4}"/>
          </ac:spMkLst>
        </pc:spChg>
        <pc:spChg chg="mod">
          <ac:chgData name="Rivas, Lili (TSC Student Worker)" userId="444fb529-ee84-49a1-b96f-3435b9d913e5" providerId="ADAL" clId="{45E2F406-B493-41DE-85CE-5170212D4998}" dt="2025-12-17T20:53:40.365" v="3565" actId="2710"/>
          <ac:spMkLst>
            <pc:docMk/>
            <pc:sldMk cId="1856328207" sldId="308"/>
            <ac:spMk id="3" creationId="{CD0CC148-5E90-B509-84BD-1779D4E6637A}"/>
          </ac:spMkLst>
        </pc:spChg>
      </pc:sldChg>
      <pc:sldChg chg="addSp modSp mod ord">
        <pc:chgData name="Rivas, Lili (TSC Student Worker)" userId="444fb529-ee84-49a1-b96f-3435b9d913e5" providerId="ADAL" clId="{45E2F406-B493-41DE-85CE-5170212D4998}" dt="2025-12-17T20:52:26.303" v="3545" actId="2710"/>
        <pc:sldMkLst>
          <pc:docMk/>
          <pc:sldMk cId="997906803" sldId="309"/>
        </pc:sldMkLst>
        <pc:spChg chg="mod">
          <ac:chgData name="Rivas, Lili (TSC Student Worker)" userId="444fb529-ee84-49a1-b96f-3435b9d913e5" providerId="ADAL" clId="{45E2F406-B493-41DE-85CE-5170212D4998}" dt="2025-12-16T18:45:21.821" v="111" actId="20577"/>
          <ac:spMkLst>
            <pc:docMk/>
            <pc:sldMk cId="997906803" sldId="309"/>
            <ac:spMk id="2" creationId="{0CB70E74-86AC-6D19-FEC9-77CA070B57EB}"/>
          </ac:spMkLst>
        </pc:spChg>
        <pc:spChg chg="mod">
          <ac:chgData name="Rivas, Lili (TSC Student Worker)" userId="444fb529-ee84-49a1-b96f-3435b9d913e5" providerId="ADAL" clId="{45E2F406-B493-41DE-85CE-5170212D4998}" dt="2025-12-17T20:52:26.303" v="3545" actId="2710"/>
          <ac:spMkLst>
            <pc:docMk/>
            <pc:sldMk cId="997906803" sldId="309"/>
            <ac:spMk id="3" creationId="{3510AA66-A711-B23D-4DD4-46B9EA445896}"/>
          </ac:spMkLst>
        </pc:spChg>
        <pc:picChg chg="add mod ord">
          <ac:chgData name="Rivas, Lili (TSC Student Worker)" userId="444fb529-ee84-49a1-b96f-3435b9d913e5" providerId="ADAL" clId="{45E2F406-B493-41DE-85CE-5170212D4998}" dt="2025-12-16T20:30:54.338" v="2595" actId="13244"/>
          <ac:picMkLst>
            <pc:docMk/>
            <pc:sldMk cId="997906803" sldId="309"/>
            <ac:picMk id="7" creationId="{60FE9AED-BEF1-DB17-0459-FB8300FA666C}"/>
          </ac:picMkLst>
        </pc:picChg>
      </pc:sldChg>
      <pc:sldChg chg="delSp modSp mod ord modNotesTx">
        <pc:chgData name="Rivas, Lili (TSC Student Worker)" userId="444fb529-ee84-49a1-b96f-3435b9d913e5" providerId="ADAL" clId="{45E2F406-B493-41DE-85CE-5170212D4998}" dt="2025-12-17T20:53:29.524" v="3562" actId="2710"/>
        <pc:sldMkLst>
          <pc:docMk/>
          <pc:sldMk cId="2507226199" sldId="311"/>
        </pc:sldMkLst>
        <pc:spChg chg="mod">
          <ac:chgData name="Rivas, Lili (TSC Student Worker)" userId="444fb529-ee84-49a1-b96f-3435b9d913e5" providerId="ADAL" clId="{45E2F406-B493-41DE-85CE-5170212D4998}" dt="2025-12-16T19:45:19.179" v="1368" actId="20577"/>
          <ac:spMkLst>
            <pc:docMk/>
            <pc:sldMk cId="2507226199" sldId="311"/>
            <ac:spMk id="2" creationId="{9105BA35-348A-0594-1429-614441D41910}"/>
          </ac:spMkLst>
        </pc:spChg>
        <pc:spChg chg="mod">
          <ac:chgData name="Rivas, Lili (TSC Student Worker)" userId="444fb529-ee84-49a1-b96f-3435b9d913e5" providerId="ADAL" clId="{45E2F406-B493-41DE-85CE-5170212D4998}" dt="2025-12-17T20:53:29.524" v="3562" actId="2710"/>
          <ac:spMkLst>
            <pc:docMk/>
            <pc:sldMk cId="2507226199" sldId="311"/>
            <ac:spMk id="3" creationId="{F3A9EEF1-63AD-43EC-CB7D-34351823615A}"/>
          </ac:spMkLst>
        </pc:spChg>
        <pc:spChg chg="mod">
          <ac:chgData name="Rivas, Lili (TSC Student Worker)" userId="444fb529-ee84-49a1-b96f-3435b9d913e5" providerId="ADAL" clId="{45E2F406-B493-41DE-85CE-5170212D4998}" dt="2025-12-16T20:33:02.382" v="2614" actId="962"/>
          <ac:spMkLst>
            <pc:docMk/>
            <pc:sldMk cId="2507226199" sldId="311"/>
            <ac:spMk id="4" creationId="{81A29C68-FCAC-E5A3-0AAD-3A78893BACA2}"/>
          </ac:spMkLst>
        </pc:spChg>
      </pc:sldChg>
      <pc:sldChg chg="addSp modSp add mod">
        <pc:chgData name="Rivas, Lili (TSC Student Worker)" userId="444fb529-ee84-49a1-b96f-3435b9d913e5" providerId="ADAL" clId="{45E2F406-B493-41DE-85CE-5170212D4998}" dt="2025-12-17T20:52:55.962" v="3557" actId="27636"/>
        <pc:sldMkLst>
          <pc:docMk/>
          <pc:sldMk cId="778676990" sldId="320"/>
        </pc:sldMkLst>
        <pc:spChg chg="mod">
          <ac:chgData name="Rivas, Lili (TSC Student Worker)" userId="444fb529-ee84-49a1-b96f-3435b9d913e5" providerId="ADAL" clId="{45E2F406-B493-41DE-85CE-5170212D4998}" dt="2025-12-17T20:52:55.957" v="3555" actId="27636"/>
          <ac:spMkLst>
            <pc:docMk/>
            <pc:sldMk cId="778676990" sldId="320"/>
            <ac:spMk id="2" creationId="{4764FED0-E4F5-0717-AD05-F25F5EEB6A81}"/>
          </ac:spMkLst>
        </pc:spChg>
        <pc:spChg chg="mod">
          <ac:chgData name="Rivas, Lili (TSC Student Worker)" userId="444fb529-ee84-49a1-b96f-3435b9d913e5" providerId="ADAL" clId="{45E2F406-B493-41DE-85CE-5170212D4998}" dt="2025-12-17T20:52:55.929" v="3554" actId="2710"/>
          <ac:spMkLst>
            <pc:docMk/>
            <pc:sldMk cId="778676990" sldId="320"/>
            <ac:spMk id="3" creationId="{0D9D14EB-EDE0-2992-3671-8CC0955FBCD5}"/>
          </ac:spMkLst>
        </pc:spChg>
        <pc:spChg chg="mod">
          <ac:chgData name="Rivas, Lili (TSC Student Worker)" userId="444fb529-ee84-49a1-b96f-3435b9d913e5" providerId="ADAL" clId="{45E2F406-B493-41DE-85CE-5170212D4998}" dt="2025-12-17T20:52:55.962" v="3557" actId="27636"/>
          <ac:spMkLst>
            <pc:docMk/>
            <pc:sldMk cId="778676990" sldId="320"/>
            <ac:spMk id="4" creationId="{A05B8832-6FB0-8C26-C112-83E2E9597F2E}"/>
          </ac:spMkLst>
        </pc:spChg>
        <pc:spChg chg="mod">
          <ac:chgData name="Rivas, Lili (TSC Student Worker)" userId="444fb529-ee84-49a1-b96f-3435b9d913e5" providerId="ADAL" clId="{45E2F406-B493-41DE-85CE-5170212D4998}" dt="2025-12-17T20:52:55.962" v="3556" actId="27636"/>
          <ac:spMkLst>
            <pc:docMk/>
            <pc:sldMk cId="778676990" sldId="320"/>
            <ac:spMk id="5" creationId="{3ACEEEC1-414B-C9CF-756C-341839ECD4E1}"/>
          </ac:spMkLst>
        </pc:spChg>
        <pc:spChg chg="mod">
          <ac:chgData name="Rivas, Lili (TSC Student Worker)" userId="444fb529-ee84-49a1-b96f-3435b9d913e5" providerId="ADAL" clId="{45E2F406-B493-41DE-85CE-5170212D4998}" dt="2025-12-16T20:31:51.740" v="2603" actId="962"/>
          <ac:spMkLst>
            <pc:docMk/>
            <pc:sldMk cId="778676990" sldId="320"/>
            <ac:spMk id="6" creationId="{B3ABD234-35A7-9149-0071-7EA4A50256D5}"/>
          </ac:spMkLst>
        </pc:spChg>
        <pc:spChg chg="mod">
          <ac:chgData name="Rivas, Lili (TSC Student Worker)" userId="444fb529-ee84-49a1-b96f-3435b9d913e5" providerId="ADAL" clId="{45E2F406-B493-41DE-85CE-5170212D4998}" dt="2025-12-16T19:07:03.162" v="874" actId="20577"/>
          <ac:spMkLst>
            <pc:docMk/>
            <pc:sldMk cId="778676990" sldId="320"/>
            <ac:spMk id="7" creationId="{0E0C89FF-B962-88CE-6C6E-41A5F95CED8F}"/>
          </ac:spMkLst>
        </pc:spChg>
        <pc:picChg chg="add mod ord">
          <ac:chgData name="Rivas, Lili (TSC Student Worker)" userId="444fb529-ee84-49a1-b96f-3435b9d913e5" providerId="ADAL" clId="{45E2F406-B493-41DE-85CE-5170212D4998}" dt="2025-12-16T20:31:43.383" v="2602" actId="13244"/>
          <ac:picMkLst>
            <pc:docMk/>
            <pc:sldMk cId="778676990" sldId="320"/>
            <ac:picMk id="10" creationId="{61299EF2-4B73-4166-87DE-359ED0291FB2}"/>
          </ac:picMkLst>
        </pc:picChg>
      </pc:sldChg>
      <pc:sldChg chg="addSp delSp modSp add mod ord">
        <pc:chgData name="Rivas, Lili (TSC Student Worker)" userId="444fb529-ee84-49a1-b96f-3435b9d913e5" providerId="ADAL" clId="{45E2F406-B493-41DE-85CE-5170212D4998}" dt="2025-12-17T20:53:18.159" v="3560" actId="2710"/>
        <pc:sldMkLst>
          <pc:docMk/>
          <pc:sldMk cId="2273642661" sldId="322"/>
        </pc:sldMkLst>
        <pc:spChg chg="mod">
          <ac:chgData name="Rivas, Lili (TSC Student Worker)" userId="444fb529-ee84-49a1-b96f-3435b9d913e5" providerId="ADAL" clId="{45E2F406-B493-41DE-85CE-5170212D4998}" dt="2025-12-16T19:42:05.471" v="1317" actId="20577"/>
          <ac:spMkLst>
            <pc:docMk/>
            <pc:sldMk cId="2273642661" sldId="322"/>
            <ac:spMk id="2" creationId="{FBEE6D47-A7A9-DECA-2AB4-90FB580DD7B8}"/>
          </ac:spMkLst>
        </pc:spChg>
        <pc:spChg chg="mod ord">
          <ac:chgData name="Rivas, Lili (TSC Student Worker)" userId="444fb529-ee84-49a1-b96f-3435b9d913e5" providerId="ADAL" clId="{45E2F406-B493-41DE-85CE-5170212D4998}" dt="2025-12-17T20:53:18.159" v="3560" actId="2710"/>
          <ac:spMkLst>
            <pc:docMk/>
            <pc:sldMk cId="2273642661" sldId="322"/>
            <ac:spMk id="7" creationId="{3EA3F74E-3661-F020-86C9-9A20E0FA2F3C}"/>
          </ac:spMkLst>
        </pc:spChg>
        <pc:picChg chg="add mod ord">
          <ac:chgData name="Rivas, Lili (TSC Student Worker)" userId="444fb529-ee84-49a1-b96f-3435b9d913e5" providerId="ADAL" clId="{45E2F406-B493-41DE-85CE-5170212D4998}" dt="2025-12-16T20:32:16.969" v="2608" actId="13244"/>
          <ac:picMkLst>
            <pc:docMk/>
            <pc:sldMk cId="2273642661" sldId="322"/>
            <ac:picMk id="4" creationId="{C5EBF845-0A09-9E96-FCD5-880721A43B85}"/>
          </ac:picMkLst>
        </pc:picChg>
      </pc:sldChg>
      <pc:sldChg chg="addSp delSp modSp add mod ord modNotesTx">
        <pc:chgData name="Rivas, Lili (TSC Student Worker)" userId="444fb529-ee84-49a1-b96f-3435b9d913e5" providerId="ADAL" clId="{45E2F406-B493-41DE-85CE-5170212D4998}" dt="2025-12-17T20:53:23.904" v="3561" actId="2710"/>
        <pc:sldMkLst>
          <pc:docMk/>
          <pc:sldMk cId="2526482961" sldId="323"/>
        </pc:sldMkLst>
        <pc:spChg chg="mod">
          <ac:chgData name="Rivas, Lili (TSC Student Worker)" userId="444fb529-ee84-49a1-b96f-3435b9d913e5" providerId="ADAL" clId="{45E2F406-B493-41DE-85CE-5170212D4998}" dt="2025-12-16T20:23:03.703" v="2540" actId="20577"/>
          <ac:spMkLst>
            <pc:docMk/>
            <pc:sldMk cId="2526482961" sldId="323"/>
            <ac:spMk id="2" creationId="{A7B11265-4FF7-409C-7B72-79B8A767171F}"/>
          </ac:spMkLst>
        </pc:spChg>
        <pc:spChg chg="mod">
          <ac:chgData name="Rivas, Lili (TSC Student Worker)" userId="444fb529-ee84-49a1-b96f-3435b9d913e5" providerId="ADAL" clId="{45E2F406-B493-41DE-85CE-5170212D4998}" dt="2025-12-17T20:53:23.904" v="3561" actId="2710"/>
          <ac:spMkLst>
            <pc:docMk/>
            <pc:sldMk cId="2526482961" sldId="323"/>
            <ac:spMk id="3" creationId="{AAF616EA-8943-185D-B0AB-0EC69E3130CF}"/>
          </ac:spMkLst>
        </pc:spChg>
        <pc:spChg chg="mod">
          <ac:chgData name="Rivas, Lili (TSC Student Worker)" userId="444fb529-ee84-49a1-b96f-3435b9d913e5" providerId="ADAL" clId="{45E2F406-B493-41DE-85CE-5170212D4998}" dt="2025-12-16T20:32:57.095" v="2613" actId="962"/>
          <ac:spMkLst>
            <pc:docMk/>
            <pc:sldMk cId="2526482961" sldId="323"/>
            <ac:spMk id="4" creationId="{E18F48F3-726B-986B-9F24-E63C1C2D7DF8}"/>
          </ac:spMkLst>
        </pc:spChg>
        <pc:picChg chg="add mod ord modCrop">
          <ac:chgData name="Rivas, Lili (TSC Student Worker)" userId="444fb529-ee84-49a1-b96f-3435b9d913e5" providerId="ADAL" clId="{45E2F406-B493-41DE-85CE-5170212D4998}" dt="2025-12-16T20:32:48.856" v="2612" actId="13244"/>
          <ac:picMkLst>
            <pc:docMk/>
            <pc:sldMk cId="2526482961" sldId="323"/>
            <ac:picMk id="8" creationId="{A21CF05C-C061-6F64-5302-133E728FC3FC}"/>
          </ac:picMkLst>
        </pc:picChg>
        <pc:cxnChg chg="add mod ord">
          <ac:chgData name="Rivas, Lili (TSC Student Worker)" userId="444fb529-ee84-49a1-b96f-3435b9d913e5" providerId="ADAL" clId="{45E2F406-B493-41DE-85CE-5170212D4998}" dt="2025-12-16T20:32:45.918" v="2611" actId="13244"/>
          <ac:cxnSpMkLst>
            <pc:docMk/>
            <pc:sldMk cId="2526482961" sldId="323"/>
            <ac:cxnSpMk id="9" creationId="{A7B0E48E-D384-B43B-A54B-A89E30A978F2}"/>
          </ac:cxnSpMkLst>
        </pc:cxnChg>
      </pc:sldChg>
      <pc:sldChg chg="addSp delSp modSp add mod ord modNotesTx">
        <pc:chgData name="Rivas, Lili (TSC Student Worker)" userId="444fb529-ee84-49a1-b96f-3435b9d913e5" providerId="ADAL" clId="{45E2F406-B493-41DE-85CE-5170212D4998}" dt="2025-12-17T20:53:32.453" v="3563" actId="2710"/>
        <pc:sldMkLst>
          <pc:docMk/>
          <pc:sldMk cId="4003410918" sldId="324"/>
        </pc:sldMkLst>
        <pc:spChg chg="mod">
          <ac:chgData name="Rivas, Lili (TSC Student Worker)" userId="444fb529-ee84-49a1-b96f-3435b9d913e5" providerId="ADAL" clId="{45E2F406-B493-41DE-85CE-5170212D4998}" dt="2025-12-16T19:57:17.140" v="1691" actId="20577"/>
          <ac:spMkLst>
            <pc:docMk/>
            <pc:sldMk cId="4003410918" sldId="324"/>
            <ac:spMk id="2" creationId="{D567790E-FDF5-64D7-8A61-160568474D63}"/>
          </ac:spMkLst>
        </pc:spChg>
        <pc:spChg chg="mod ord">
          <ac:chgData name="Rivas, Lili (TSC Student Worker)" userId="444fb529-ee84-49a1-b96f-3435b9d913e5" providerId="ADAL" clId="{45E2F406-B493-41DE-85CE-5170212D4998}" dt="2025-12-17T20:53:32.453" v="3563" actId="2710"/>
          <ac:spMkLst>
            <pc:docMk/>
            <pc:sldMk cId="4003410918" sldId="324"/>
            <ac:spMk id="7" creationId="{BB5C4F9F-2EB0-33EA-1723-63F3C0CD0E73}"/>
          </ac:spMkLst>
        </pc:spChg>
        <pc:picChg chg="add mod ord">
          <ac:chgData name="Rivas, Lili (TSC Student Worker)" userId="444fb529-ee84-49a1-b96f-3435b9d913e5" providerId="ADAL" clId="{45E2F406-B493-41DE-85CE-5170212D4998}" dt="2025-12-16T20:34:18.482" v="2632" actId="13244"/>
          <ac:picMkLst>
            <pc:docMk/>
            <pc:sldMk cId="4003410918" sldId="324"/>
            <ac:picMk id="4" creationId="{F57EBB96-5E83-4386-1008-77368DBD2BE2}"/>
          </ac:picMkLst>
        </pc:picChg>
        <pc:picChg chg="add mod ord">
          <ac:chgData name="Rivas, Lili (TSC Student Worker)" userId="444fb529-ee84-49a1-b96f-3435b9d913e5" providerId="ADAL" clId="{45E2F406-B493-41DE-85CE-5170212D4998}" dt="2025-12-16T20:34:11.551" v="2630" actId="13244"/>
          <ac:picMkLst>
            <pc:docMk/>
            <pc:sldMk cId="4003410918" sldId="324"/>
            <ac:picMk id="8" creationId="{2CCA2EA0-2F56-74CE-F810-D5CF9513474E}"/>
          </ac:picMkLst>
        </pc:picChg>
      </pc:sldChg>
      <pc:sldChg chg="modSp add mod">
        <pc:chgData name="Rivas, Lili (TSC Student Worker)" userId="444fb529-ee84-49a1-b96f-3435b9d913e5" providerId="ADAL" clId="{45E2F406-B493-41DE-85CE-5170212D4998}" dt="2025-12-17T20:53:36.686" v="3564" actId="2710"/>
        <pc:sldMkLst>
          <pc:docMk/>
          <pc:sldMk cId="4074172832" sldId="325"/>
        </pc:sldMkLst>
        <pc:spChg chg="mod">
          <ac:chgData name="Rivas, Lili (TSC Student Worker)" userId="444fb529-ee84-49a1-b96f-3435b9d913e5" providerId="ADAL" clId="{45E2F406-B493-41DE-85CE-5170212D4998}" dt="2025-12-17T20:53:36.686" v="3564" actId="2710"/>
          <ac:spMkLst>
            <pc:docMk/>
            <pc:sldMk cId="4074172832" sldId="325"/>
            <ac:spMk id="3" creationId="{3510AA66-A711-B23D-4DD4-46B9EA445896}"/>
          </ac:spMkLst>
        </pc:spChg>
        <pc:spChg chg="mod">
          <ac:chgData name="Rivas, Lili (TSC Student Worker)" userId="444fb529-ee84-49a1-b96f-3435b9d913e5" providerId="ADAL" clId="{45E2F406-B493-41DE-85CE-5170212D4998}" dt="2025-12-16T20:34:26.914" v="2633" actId="962"/>
          <ac:spMkLst>
            <pc:docMk/>
            <pc:sldMk cId="4074172832" sldId="325"/>
            <ac:spMk id="4" creationId="{47602E3D-7097-D176-334E-6ED38B50DE39}"/>
          </ac:spMkLst>
        </pc:spChg>
      </pc:sldChg>
      <pc:sldChg chg="delSp modSp add mod">
        <pc:chgData name="Rivas, Lili (TSC Student Worker)" userId="444fb529-ee84-49a1-b96f-3435b9d913e5" providerId="ADAL" clId="{45E2F406-B493-41DE-85CE-5170212D4998}" dt="2025-12-17T20:53:04.628" v="3558" actId="2710"/>
        <pc:sldMkLst>
          <pc:docMk/>
          <pc:sldMk cId="1793518455" sldId="326"/>
        </pc:sldMkLst>
        <pc:spChg chg="mod">
          <ac:chgData name="Rivas, Lili (TSC Student Worker)" userId="444fb529-ee84-49a1-b96f-3435b9d913e5" providerId="ADAL" clId="{45E2F406-B493-41DE-85CE-5170212D4998}" dt="2025-12-17T14:41:19.278" v="3538" actId="20577"/>
          <ac:spMkLst>
            <pc:docMk/>
            <pc:sldMk cId="1793518455" sldId="326"/>
            <ac:spMk id="2" creationId="{4382697E-6D50-F839-ED07-C1CD70ABAB5F}"/>
          </ac:spMkLst>
        </pc:spChg>
        <pc:spChg chg="mod">
          <ac:chgData name="Rivas, Lili (TSC Student Worker)" userId="444fb529-ee84-49a1-b96f-3435b9d913e5" providerId="ADAL" clId="{45E2F406-B493-41DE-85CE-5170212D4998}" dt="2025-12-17T20:53:04.628" v="3558" actId="2710"/>
          <ac:spMkLst>
            <pc:docMk/>
            <pc:sldMk cId="1793518455" sldId="326"/>
            <ac:spMk id="7" creationId="{E9224F45-66E9-DF95-6E77-39F030DE40FA}"/>
          </ac:spMkLst>
        </pc:spChg>
        <pc:spChg chg="mod">
          <ac:chgData name="Rivas, Lili (TSC Student Worker)" userId="444fb529-ee84-49a1-b96f-3435b9d913e5" providerId="ADAL" clId="{45E2F406-B493-41DE-85CE-5170212D4998}" dt="2025-12-17T20:50:30.595" v="3541" actId="962"/>
          <ac:spMkLst>
            <pc:docMk/>
            <pc:sldMk cId="1793518455" sldId="326"/>
            <ac:spMk id="8" creationId="{D5BD5AD3-8714-0B68-BE47-94B8BEBEAA17}"/>
          </ac:spMkLst>
        </pc:spChg>
        <pc:spChg chg="mod">
          <ac:chgData name="Rivas, Lili (TSC Student Worker)" userId="444fb529-ee84-49a1-b96f-3435b9d913e5" providerId="ADAL" clId="{45E2F406-B493-41DE-85CE-5170212D4998}" dt="2025-12-17T20:50:30.595" v="3541" actId="962"/>
          <ac:spMkLst>
            <pc:docMk/>
            <pc:sldMk cId="1793518455" sldId="326"/>
            <ac:spMk id="9" creationId="{98689F5F-75B2-FC48-D72E-B21A8CE17A13}"/>
          </ac:spMkLst>
        </pc:spChg>
        <pc:spChg chg="mod">
          <ac:chgData name="Rivas, Lili (TSC Student Worker)" userId="444fb529-ee84-49a1-b96f-3435b9d913e5" providerId="ADAL" clId="{45E2F406-B493-41DE-85CE-5170212D4998}" dt="2025-12-17T20:50:30.595" v="3541" actId="962"/>
          <ac:spMkLst>
            <pc:docMk/>
            <pc:sldMk cId="1793518455" sldId="326"/>
            <ac:spMk id="10" creationId="{480F5355-B49D-2939-3BD8-3E6904F4DF5C}"/>
          </ac:spMkLst>
        </pc:spChg>
        <pc:spChg chg="mod">
          <ac:chgData name="Rivas, Lili (TSC Student Worker)" userId="444fb529-ee84-49a1-b96f-3435b9d913e5" providerId="ADAL" clId="{45E2F406-B493-41DE-85CE-5170212D4998}" dt="2025-12-17T20:50:30.595" v="3541" actId="962"/>
          <ac:spMkLst>
            <pc:docMk/>
            <pc:sldMk cId="1793518455" sldId="326"/>
            <ac:spMk id="11" creationId="{2E3AE391-6E0A-50F1-6141-0C2C036D85F4}"/>
          </ac:spMkLst>
        </pc:spChg>
        <pc:spChg chg="mod">
          <ac:chgData name="Rivas, Lili (TSC Student Worker)" userId="444fb529-ee84-49a1-b96f-3435b9d913e5" providerId="ADAL" clId="{45E2F406-B493-41DE-85CE-5170212D4998}" dt="2025-12-17T20:50:30.595" v="3541" actId="962"/>
          <ac:spMkLst>
            <pc:docMk/>
            <pc:sldMk cId="1793518455" sldId="326"/>
            <ac:spMk id="12" creationId="{CF144380-1FA9-102B-5EAB-592C2E91269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91952-4FF8-221F-BC5E-31B92E997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41D60-8D46-3B0F-859A-618337973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E144-7F52-4F2F-9CA4-84EDA4149C6C}" type="datetimeFigureOut">
              <a:rPr lang="en-US" smtClean="0"/>
              <a:t>1/5/2026</a:t>
            </a:fld>
            <a:endParaRPr lang="en-US"/>
          </a:p>
        </p:txBody>
      </p:sp>
      <p:sp>
        <p:nvSpPr>
          <p:cNvPr id="4" name="Footer Placeholder 3">
            <a:extLst>
              <a:ext uri="{FF2B5EF4-FFF2-40B4-BE49-F238E27FC236}">
                <a16:creationId xmlns:a16="http://schemas.microsoft.com/office/drawing/2014/main" id="{D0AE3AEE-6F9E-0239-9C53-C775E8561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13EAB-A778-43E3-C893-A810834E7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035E6-F876-4DBA-9A04-585326E32CDC}" type="slidenum">
              <a:rPr lang="en-US" smtClean="0"/>
              <a:t>‹#›</a:t>
            </a:fld>
            <a:endParaRPr lang="en-US"/>
          </a:p>
        </p:txBody>
      </p:sp>
    </p:spTree>
    <p:extLst>
      <p:ext uri="{BB962C8B-B14F-4D97-AF65-F5344CB8AC3E}">
        <p14:creationId xmlns:p14="http://schemas.microsoft.com/office/powerpoint/2010/main" val="3418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F8EA-891C-417B-BD77-EAFCB710644A}"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917F-C86F-4D82-8C06-39BD1D0A88E0}" type="slidenum">
              <a:rPr lang="en-US" smtClean="0"/>
              <a:t>‹#›</a:t>
            </a:fld>
            <a:endParaRPr lang="en-US"/>
          </a:p>
        </p:txBody>
      </p:sp>
    </p:spTree>
    <p:extLst>
      <p:ext uri="{BB962C8B-B14F-4D97-AF65-F5344CB8AC3E}">
        <p14:creationId xmlns:p14="http://schemas.microsoft.com/office/powerpoint/2010/main" val="20798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what is enough color contrast? The Web Content Accessibility Guidelines or WCAG, require that the color contrast between the foreground color and the background color is 4.5 to 1. If the font is 18 point font or higher, the threshold can be lower at three to one. I recommend always using the 4.5 to 1 ratio no matter the size of the font. There are many tools available to help make these calculations.</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8</a:t>
            </a:fld>
            <a:endParaRPr lang="en-US"/>
          </a:p>
        </p:txBody>
      </p:sp>
    </p:spTree>
    <p:extLst>
      <p:ext uri="{BB962C8B-B14F-4D97-AF65-F5344CB8AC3E}">
        <p14:creationId xmlns:p14="http://schemas.microsoft.com/office/powerpoint/2010/main" val="202587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E6CEE-AB0F-A70F-94BB-A992FCB8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CE57C-5754-4FEA-3AB1-A1DE5AF9F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F8858-8329-C056-0FA7-2F63C0F1091D}"/>
              </a:ext>
            </a:extLst>
          </p:cNvPr>
          <p:cNvSpPr>
            <a:spLocks noGrp="1"/>
          </p:cNvSpPr>
          <p:nvPr>
            <p:ph type="body" idx="1"/>
          </p:nvPr>
        </p:nvSpPr>
        <p:spPr/>
        <p:txBody>
          <a:bodyPr/>
          <a:lstStyle/>
          <a:p>
            <a:pPr lvl="0"/>
            <a:endParaRPr lang="en-US" sz="2800" dirty="0">
              <a:ea typeface="+mn-lt"/>
              <a:cs typeface="+mn-lt"/>
            </a:endParaRPr>
          </a:p>
        </p:txBody>
      </p:sp>
      <p:sp>
        <p:nvSpPr>
          <p:cNvPr id="4" name="Slide Number Placeholder 3">
            <a:extLst>
              <a:ext uri="{FF2B5EF4-FFF2-40B4-BE49-F238E27FC236}">
                <a16:creationId xmlns:a16="http://schemas.microsoft.com/office/drawing/2014/main" id="{7F7B8A95-8B92-88E4-D72E-CB6D2612C2F2}"/>
              </a:ext>
            </a:extLst>
          </p:cNvPr>
          <p:cNvSpPr>
            <a:spLocks noGrp="1"/>
          </p:cNvSpPr>
          <p:nvPr>
            <p:ph type="sldNum" sz="quarter" idx="5"/>
          </p:nvPr>
        </p:nvSpPr>
        <p:spPr/>
        <p:txBody>
          <a:bodyPr/>
          <a:lstStyle/>
          <a:p>
            <a:fld id="{E357917F-C86F-4D82-8C06-39BD1D0A88E0}" type="slidenum">
              <a:rPr lang="en-US" smtClean="0"/>
              <a:t>12</a:t>
            </a:fld>
            <a:endParaRPr lang="en-US"/>
          </a:p>
        </p:txBody>
      </p:sp>
    </p:spTree>
    <p:extLst>
      <p:ext uri="{BB962C8B-B14F-4D97-AF65-F5344CB8AC3E}">
        <p14:creationId xmlns:p14="http://schemas.microsoft.com/office/powerpoint/2010/main" val="421998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dirty="0">
                <a:ea typeface="+mn-lt"/>
                <a:cs typeface="+mn-lt"/>
              </a:rPr>
              <a:t>Select the &lt;Table&gt; tag to expand a list of table rows (&lt;TR&gt;). You should have one &lt;TR&gt; tag for each row in the table including the header row(s).</a:t>
            </a:r>
          </a:p>
          <a:p>
            <a:pPr lvl="0"/>
            <a:r>
              <a:rPr lang="en-US" sz="2800" dirty="0">
                <a:ea typeface="+mn-lt"/>
                <a:cs typeface="+mn-lt"/>
              </a:rPr>
              <a:t>If the first row of the table is a header row, double click on each column (&lt;TD&gt;) to rename the element as a &lt;TH&gt;</a:t>
            </a:r>
          </a:p>
          <a:p>
            <a:pPr lvl="0"/>
            <a:r>
              <a:rPr lang="en-US" sz="2800" dirty="0">
                <a:ea typeface="+mn-lt"/>
                <a:cs typeface="+mn-lt"/>
              </a:rPr>
              <a:t>The first column of the table may also be used as a header. If so, expand each of the remaining Table Rows (&lt;TR&gt;). In each table row, change the first &lt;TD&gt; tag to a &lt;TH&gt; tag to mark it as a table header.</a:t>
            </a:r>
          </a:p>
        </p:txBody>
      </p:sp>
      <p:sp>
        <p:nvSpPr>
          <p:cNvPr id="4" name="Slide Number Placeholder 3"/>
          <p:cNvSpPr>
            <a:spLocks noGrp="1"/>
          </p:cNvSpPr>
          <p:nvPr>
            <p:ph type="sldNum" sz="quarter" idx="5"/>
          </p:nvPr>
        </p:nvSpPr>
        <p:spPr/>
        <p:txBody>
          <a:bodyPr/>
          <a:lstStyle/>
          <a:p>
            <a:fld id="{E357917F-C86F-4D82-8C06-39BD1D0A88E0}" type="slidenum">
              <a:rPr lang="en-US" smtClean="0"/>
              <a:t>13</a:t>
            </a:fld>
            <a:endParaRPr lang="en-US"/>
          </a:p>
        </p:txBody>
      </p:sp>
    </p:spTree>
    <p:extLst>
      <p:ext uri="{BB962C8B-B14F-4D97-AF65-F5344CB8AC3E}">
        <p14:creationId xmlns:p14="http://schemas.microsoft.com/office/powerpoint/2010/main" val="350701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t>The first TR tag is the first table row that contain headers so each item below it is TH (table header)</a:t>
            </a:r>
            <a:br>
              <a:rPr lang="en-US" sz="2000" dirty="0"/>
            </a:br>
            <a:endParaRPr lang="en-US" sz="2000" dirty="0"/>
          </a:p>
          <a:p>
            <a:pPr marL="0" indent="0">
              <a:buFont typeface="Arial" panose="020B0604020202020204" pitchFamily="34" charset="0"/>
              <a:buNone/>
            </a:pPr>
            <a:r>
              <a:rPr lang="en-US" sz="2000" dirty="0"/>
              <a:t>The remaining TR tags are the rows below the first column of headers and the first column is marked as a header TH.</a:t>
            </a:r>
          </a:p>
          <a:p>
            <a:pPr marL="0" indent="0">
              <a:buFont typeface="Arial" panose="020B0604020202020204" pitchFamily="34" charset="0"/>
              <a:buNone/>
            </a:pPr>
            <a:r>
              <a:rPr lang="en-US" sz="2000" dirty="0"/>
              <a:t>So, the first tag under the remaining TR is TH for the heading in the first column</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14</a:t>
            </a:fld>
            <a:endParaRPr lang="en-US"/>
          </a:p>
        </p:txBody>
      </p:sp>
    </p:spTree>
    <p:extLst>
      <p:ext uri="{BB962C8B-B14F-4D97-AF65-F5344CB8AC3E}">
        <p14:creationId xmlns:p14="http://schemas.microsoft.com/office/powerpoint/2010/main" val="402594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olid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10398370" cy="2658816"/>
          </a:xfrm>
        </p:spPr>
        <p:txBody>
          <a:bodyPr anchor="b"/>
          <a:lstStyle>
            <a:lvl1pPr algn="l">
              <a:defRPr sz="6000">
                <a:solidFill>
                  <a:schemeClr val="bg1"/>
                </a:solidFill>
              </a:defRPr>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40885"/>
            <a:ext cx="10398370" cy="51691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5" name="Text Placeholder 15">
            <a:extLst>
              <a:ext uri="{FF2B5EF4-FFF2-40B4-BE49-F238E27FC236}">
                <a16:creationId xmlns:a16="http://schemas.microsoft.com/office/drawing/2014/main" id="{588D4685-EAAA-959A-E6E5-FC9D9A0E6CF0}"/>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cxnSp>
        <p:nvCxnSpPr>
          <p:cNvPr id="14" name="Straight Connector 13">
            <a:extLst>
              <a:ext uri="{FF2B5EF4-FFF2-40B4-BE49-F238E27FC236}">
                <a16:creationId xmlns:a16="http://schemas.microsoft.com/office/drawing/2014/main" id="{301612B8-F6C9-F581-7CCE-4A4CA3BD573F}"/>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791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Photo- Royal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accent1"/>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10248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hoto- R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46433" y="1082362"/>
            <a:ext cx="3763596" cy="662593"/>
          </a:xfrm>
          <a:solidFill>
            <a:schemeClr val="accent2"/>
          </a:solidFill>
          <a:ln>
            <a:noFill/>
          </a:ln>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9174063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1410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42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4" name="Text Placeholder 15">
            <a:extLst>
              <a:ext uri="{FF2B5EF4-FFF2-40B4-BE49-F238E27FC236}">
                <a16:creationId xmlns:a16="http://schemas.microsoft.com/office/drawing/2014/main" id="{C8D83C24-0873-D59E-4A18-D628854DAE4C}"/>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1160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ng 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3309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2" name="Straight Connector 11">
            <a:extLst>
              <a:ext uri="{FF2B5EF4-FFF2-40B4-BE49-F238E27FC236}">
                <a16:creationId xmlns:a16="http://schemas.microsoft.com/office/drawing/2014/main" id="{FF0F0683-76A9-2648-B183-5F9C3FE6B600}"/>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9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3" name="Straight Connector 12">
            <a:extLst>
              <a:ext uri="{FF2B5EF4-FFF2-40B4-BE49-F238E27FC236}">
                <a16:creationId xmlns:a16="http://schemas.microsoft.com/office/drawing/2014/main" id="{EADB1643-1AE4-0551-3E30-ABDF01AB8C6E}"/>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63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3360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Royal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509223"/>
            <a:ext cx="10398370" cy="2764822"/>
          </a:xfrm>
        </p:spPr>
        <p:txBody>
          <a:bodyPr anchor="b"/>
          <a:lstStyle>
            <a:lvl1pPr algn="l">
              <a:defRPr sz="6000"/>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69829"/>
            <a:ext cx="10398370" cy="57894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0" name="Text Placeholder 15">
            <a:extLst>
              <a:ext uri="{FF2B5EF4-FFF2-40B4-BE49-F238E27FC236}">
                <a16:creationId xmlns:a16="http://schemas.microsoft.com/office/drawing/2014/main" id="{02F1F4BE-30CC-868B-57F1-4960036FFE76}"/>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cxnSp>
        <p:nvCxnSpPr>
          <p:cNvPr id="9" name="Straight Connector 8">
            <a:extLst>
              <a:ext uri="{FF2B5EF4-FFF2-40B4-BE49-F238E27FC236}">
                <a16:creationId xmlns:a16="http://schemas.microsoft.com/office/drawing/2014/main" id="{EF1AB98F-E41D-543B-CD4E-962DF058C784}"/>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004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48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Royal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460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2C345-FBAF-FB0F-61DB-E680B7EB7D5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onn wordmark in white&#10;">
            <a:extLst>
              <a:ext uri="{FF2B5EF4-FFF2-40B4-BE49-F238E27FC236}">
                <a16:creationId xmlns:a16="http://schemas.microsoft.com/office/drawing/2014/main" id="{793C96E4-6276-F9C2-7D73-C3EFD22508E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7" name="Text Placeholder 15">
            <a:extLst>
              <a:ext uri="{FF2B5EF4-FFF2-40B4-BE49-F238E27FC236}">
                <a16:creationId xmlns:a16="http://schemas.microsoft.com/office/drawing/2014/main" id="{E799B0C9-B76E-9398-3995-52061BA8CFA5}"/>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4918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49F-0951-C9A4-B17A-D58F04CDBB16}"/>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B02D03B7-4C68-C168-83D3-EC5A4CAF7F87}"/>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245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676-84DF-C629-DEF4-28B0F1615D10}"/>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385D3412-A4C8-3F2E-F093-05D71E5887BE}"/>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677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038B-51C9-87B4-9ED8-7CC66A737AFF}"/>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B7AE6585-E61B-760A-8D3D-3E1DD2382916}"/>
              </a:ext>
            </a:extLst>
          </p:cNvPr>
          <p:cNvSpPr>
            <a:spLocks noGrp="1"/>
          </p:cNvSpPr>
          <p:nvPr>
            <p:ph type="body" sz="quarter" idx="22" hasCustomPrompt="1"/>
          </p:nvPr>
        </p:nvSpPr>
        <p:spPr>
          <a:xfrm>
            <a:off x="857517" y="1785687"/>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07714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lumns - Royal Blu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7447F-C836-18DB-527D-890108F5623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F74F5488-7BA3-B74C-F0F8-B36EA9BC8552}"/>
              </a:ext>
            </a:extLst>
          </p:cNvPr>
          <p:cNvSpPr>
            <a:spLocks noGrp="1"/>
          </p:cNvSpPr>
          <p:nvPr>
            <p:ph type="body" sz="quarter" idx="22" hasCustomPrompt="1"/>
          </p:nvPr>
        </p:nvSpPr>
        <p:spPr>
          <a:xfrm>
            <a:off x="862501"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 uri="{C183D7F6-B498-43B3-948B-1728B52AA6E4}">
                <adec:decorative xmlns:adec="http://schemas.microsoft.com/office/drawing/2017/decorative" val="0"/>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68033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Row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B9DA-38CF-DFEE-E590-BF17C62A1FD2}"/>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C1B966E4-D0F9-92A3-0F14-62B0BBEDC522}"/>
              </a:ext>
            </a:extLst>
          </p:cNvPr>
          <p:cNvSpPr>
            <a:spLocks noGrp="1"/>
          </p:cNvSpPr>
          <p:nvPr>
            <p:ph type="body" sz="quarter" idx="19" hasCustomPrompt="1"/>
          </p:nvPr>
        </p:nvSpPr>
        <p:spPr>
          <a:xfrm>
            <a:off x="820616" y="1780162"/>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92090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8DE-5D67-1454-C54E-381610882357}"/>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194B43C0-5F71-5C3E-2BB5-1905361A4E18}"/>
              </a:ext>
            </a:extLst>
          </p:cNvPr>
          <p:cNvSpPr>
            <a:spLocks noGrp="1"/>
          </p:cNvSpPr>
          <p:nvPr>
            <p:ph type="body" sz="quarter" idx="19" hasCustomPrompt="1"/>
          </p:nvPr>
        </p:nvSpPr>
        <p:spPr>
          <a:xfrm>
            <a:off x="820616" y="1783080"/>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07445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ows - Re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FD7944-B816-BBA1-8EAD-326346C18C5E}"/>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63C748C4-1318-ACD2-5EDE-43C30E3BDC2F}"/>
              </a:ext>
            </a:extLst>
          </p:cNvPr>
          <p:cNvSpPr>
            <a:spLocks noGrp="1"/>
          </p:cNvSpPr>
          <p:nvPr>
            <p:ph type="body" sz="quarter" idx="25" hasCustomPrompt="1"/>
          </p:nvPr>
        </p:nvSpPr>
        <p:spPr>
          <a:xfrm>
            <a:off x="820616"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4346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Photo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679938" y="1712827"/>
            <a:ext cx="6155726" cy="2387600"/>
          </a:xfrm>
        </p:spPr>
        <p:txBody>
          <a:bodyPr anchor="b"/>
          <a:lstStyle>
            <a:lvl1pPr algn="l">
              <a:defRPr sz="6000">
                <a:solidFill>
                  <a:schemeClr val="bg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E1F15C2C-F196-6B3F-9C1F-5B834CBE07EB}"/>
              </a:ext>
              <a:ext uri="{C183D7F6-B498-43B3-948B-1728B52AA6E4}">
                <adec:decorative xmlns:adec="http://schemas.microsoft.com/office/drawing/2017/decorative" val="1"/>
              </a:ext>
            </a:extLst>
          </p:cNvPr>
          <p:cNvSpPr/>
          <p:nvPr userDrawn="1"/>
        </p:nvSpPr>
        <p:spPr>
          <a:xfrm>
            <a:off x="679938"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blue wordmark">
            <a:extLst>
              <a:ext uri="{FF2B5EF4-FFF2-40B4-BE49-F238E27FC236}">
                <a16:creationId xmlns:a16="http://schemas.microsoft.com/office/drawing/2014/main" id="{7DC17936-469A-6F9D-A77D-7B320DD23ED6}"/>
              </a:ext>
            </a:extLst>
          </p:cNvPr>
          <p:cNvPicPr>
            <a:picLocks noChangeAspect="1"/>
          </p:cNvPicPr>
          <p:nvPr userDrawn="1"/>
        </p:nvPicPr>
        <p:blipFill>
          <a:blip r:embed="rId2"/>
          <a:stretch>
            <a:fillRect/>
          </a:stretch>
        </p:blipFill>
        <p:spPr>
          <a:xfrm>
            <a:off x="1117503" y="435012"/>
            <a:ext cx="2475621" cy="515754"/>
          </a:xfrm>
          <a:prstGeom prst="rect">
            <a:avLst/>
          </a:prstGeom>
        </p:spPr>
      </p:pic>
      <p:sp>
        <p:nvSpPr>
          <p:cNvPr id="4" name="Text Placeholder 15">
            <a:extLst>
              <a:ext uri="{FF2B5EF4-FFF2-40B4-BE49-F238E27FC236}">
                <a16:creationId xmlns:a16="http://schemas.microsoft.com/office/drawing/2014/main" id="{213FDAB3-A3A1-E9F3-B57B-B138769402C0}"/>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37669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8E80-2395-7EB6-A8B7-2A6BDDD3AF6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59FD1D8E-C433-9FDC-FD3A-7CF6FC0BDB4E}"/>
              </a:ext>
            </a:extLst>
          </p:cNvPr>
          <p:cNvSpPr>
            <a:spLocks noGrp="1"/>
          </p:cNvSpPr>
          <p:nvPr>
            <p:ph type="body" sz="quarter" idx="25" hasCustomPrompt="1"/>
          </p:nvPr>
        </p:nvSpPr>
        <p:spPr>
          <a:xfrm>
            <a:off x="820615"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94968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ictur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5"/>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 uri="{C183D7F6-B498-43B3-948B-1728B52AA6E4}">
                <adec:decorative xmlns:adec="http://schemas.microsoft.com/office/drawing/2017/decorative" val="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48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2"/>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6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 uri="{C183D7F6-B498-43B3-948B-1728B52AA6E4}">
                <adec:decorative xmlns:adec="http://schemas.microsoft.com/office/drawing/2017/decorative" val="0"/>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7141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149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 uri="{C183D7F6-B498-43B3-948B-1728B52AA6E4}">
                <adec:decorative xmlns:adec="http://schemas.microsoft.com/office/drawing/2017/decorative" val="0"/>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17135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 uri="{C183D7F6-B498-43B3-948B-1728B52AA6E4}">
                <adec:decorative xmlns:adec="http://schemas.microsoft.com/office/drawing/2017/decorative" val="0"/>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 uri="{C183D7F6-B498-43B3-948B-1728B52AA6E4}">
                <adec:decorative xmlns:adec="http://schemas.microsoft.com/office/drawing/2017/decorative" val="0"/>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 uri="{C183D7F6-B498-43B3-948B-1728B52AA6E4}">
                <adec:decorative xmlns:adec="http://schemas.microsoft.com/office/drawing/2017/decorative" val="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88548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Blue -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56699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Blue - Royal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96607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hite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2357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Photo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679938" y="1712827"/>
            <a:ext cx="6155726" cy="2387600"/>
          </a:xfrm>
        </p:spPr>
        <p:txBody>
          <a:bodyPr anchor="b"/>
          <a:lstStyle>
            <a:lvl1pPr algn="l">
              <a:defRPr sz="6000">
                <a:solidFill>
                  <a:schemeClr val="tx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4" name="Rectangle 13">
            <a:extLst>
              <a:ext uri="{FF2B5EF4-FFF2-40B4-BE49-F238E27FC236}">
                <a16:creationId xmlns:a16="http://schemas.microsoft.com/office/drawing/2014/main" id="{F62F15D9-1D5D-8ED4-4852-AACCF3C90E97}"/>
              </a:ext>
              <a:ext uri="{C183D7F6-B498-43B3-948B-1728B52AA6E4}">
                <adec:decorative xmlns:adec="http://schemas.microsoft.com/office/drawing/2017/decorative" val="1"/>
              </a:ext>
            </a:extLst>
          </p:cNvPr>
          <p:cNvSpPr/>
          <p:nvPr userDrawn="1"/>
        </p:nvSpPr>
        <p:spPr>
          <a:xfrm>
            <a:off x="644769"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UConn wordmark in white&#10;">
            <a:extLst>
              <a:ext uri="{FF2B5EF4-FFF2-40B4-BE49-F238E27FC236}">
                <a16:creationId xmlns:a16="http://schemas.microsoft.com/office/drawing/2014/main" id="{E5DBE6C4-D9C4-4156-B99D-990366BC6D2F}"/>
              </a:ext>
            </a:extLst>
          </p:cNvPr>
          <p:cNvPicPr>
            <a:picLocks noChangeAspect="1"/>
          </p:cNvPicPr>
          <p:nvPr userDrawn="1"/>
        </p:nvPicPr>
        <p:blipFill>
          <a:blip r:embed="rId2"/>
          <a:stretch>
            <a:fillRect/>
          </a:stretch>
        </p:blipFill>
        <p:spPr>
          <a:xfrm>
            <a:off x="1058886" y="375139"/>
            <a:ext cx="2521335" cy="525278"/>
          </a:xfrm>
          <a:prstGeom prst="rect">
            <a:avLst/>
          </a:prstGeom>
        </p:spPr>
      </p:pic>
      <p:sp>
        <p:nvSpPr>
          <p:cNvPr id="16" name="Text Placeholder 15">
            <a:extLst>
              <a:ext uri="{FF2B5EF4-FFF2-40B4-BE49-F238E27FC236}">
                <a16:creationId xmlns:a16="http://schemas.microsoft.com/office/drawing/2014/main" id="{DD6AEB51-55C2-0E0C-AD9C-3B8B3ADD0ACC}"/>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209048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hite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52894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Solid Blue">
    <p:bg>
      <p:bgPr>
        <a:solidFill>
          <a:schemeClr val="tx2"/>
        </a:solidFill>
        <a:effectLst/>
      </p:bgPr>
    </p:bg>
    <p:spTree>
      <p:nvGrpSpPr>
        <p:cNvPr id="1" name=""/>
        <p:cNvGrpSpPr/>
        <p:nvPr/>
      </p:nvGrpSpPr>
      <p:grpSpPr>
        <a:xfrm>
          <a:off x="0" y="0"/>
          <a:ext cx="0" cy="0"/>
          <a:chOff x="0" y="0"/>
          <a:chExt cx="0" cy="0"/>
        </a:xfrm>
      </p:grpSpPr>
      <p:pic>
        <p:nvPicPr>
          <p:cNvPr id="3" name="Picture 2" descr="UConn wordmark in white&#10;">
            <a:extLst>
              <a:ext uri="{FF2B5EF4-FFF2-40B4-BE49-F238E27FC236}">
                <a16:creationId xmlns:a16="http://schemas.microsoft.com/office/drawing/2014/main" id="{E18E10AC-ED33-66B0-B0F8-50A5136FF8E4}"/>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61226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Solid Blue">
    <p:bg>
      <p:bgRef idx="1001">
        <a:schemeClr val="bg1"/>
      </p:bgRef>
    </p:bg>
    <p:spTree>
      <p:nvGrpSpPr>
        <p:cNvPr id="1" name=""/>
        <p:cNvGrpSpPr/>
        <p:nvPr/>
      </p:nvGrpSpPr>
      <p:grpSpPr>
        <a:xfrm>
          <a:off x="0" y="0"/>
          <a:ext cx="0" cy="0"/>
          <a:chOff x="0" y="0"/>
          <a:chExt cx="0" cy="0"/>
        </a:xfrm>
      </p:grpSpPr>
      <p:pic>
        <p:nvPicPr>
          <p:cNvPr id="2" name="Picture 1" descr="UConn blue wordmark">
            <a:extLst>
              <a:ext uri="{FF2B5EF4-FFF2-40B4-BE49-F238E27FC236}">
                <a16:creationId xmlns:a16="http://schemas.microsoft.com/office/drawing/2014/main" id="{454F619A-3103-A657-644A-F071A852382B}"/>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3857214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31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0607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5392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 Royal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504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Photo -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tx2"/>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28034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97CC9-25F2-5DC4-60A8-D331494CD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2F005B-276F-E0E0-6D8E-917A1017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ACC3-39C2-DFA3-5EBA-E97C043DF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9B0046B4-140E-5112-E27E-15230FD62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119D3-EF8A-CE44-019B-15E44D904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EBB83-42F2-474C-8B86-102736A91451}" type="slidenum">
              <a:rPr lang="en-US" smtClean="0"/>
              <a:t>‹#›</a:t>
            </a:fld>
            <a:endParaRPr lang="en-US"/>
          </a:p>
        </p:txBody>
      </p:sp>
    </p:spTree>
    <p:extLst>
      <p:ext uri="{BB962C8B-B14F-4D97-AF65-F5344CB8AC3E}">
        <p14:creationId xmlns:p14="http://schemas.microsoft.com/office/powerpoint/2010/main" val="26133063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1" r:id="rId5"/>
    <p:sldLayoutId id="2147483663" r:id="rId6"/>
    <p:sldLayoutId id="2147483665" r:id="rId7"/>
    <p:sldLayoutId id="2147483666" r:id="rId8"/>
    <p:sldLayoutId id="2147483667" r:id="rId9"/>
    <p:sldLayoutId id="2147483664" r:id="rId10"/>
    <p:sldLayoutId id="2147483676" r:id="rId11"/>
    <p:sldLayoutId id="2147483650" r:id="rId12"/>
    <p:sldLayoutId id="2147483691" r:id="rId13"/>
    <p:sldLayoutId id="2147483668" r:id="rId14"/>
    <p:sldLayoutId id="2147483692" r:id="rId15"/>
    <p:sldLayoutId id="2147483669" r:id="rId16"/>
    <p:sldLayoutId id="2147483652" r:id="rId17"/>
    <p:sldLayoutId id="2147483670" r:id="rId18"/>
    <p:sldLayoutId id="2147483653" r:id="rId19"/>
    <p:sldLayoutId id="2147483654" r:id="rId20"/>
    <p:sldLayoutId id="2147483671" r:id="rId21"/>
    <p:sldLayoutId id="2147483655" r:id="rId22"/>
    <p:sldLayoutId id="2147483672" r:id="rId23"/>
    <p:sldLayoutId id="2147483686" r:id="rId24"/>
    <p:sldLayoutId id="2147483656" r:id="rId25"/>
    <p:sldLayoutId id="2147483687" r:id="rId26"/>
    <p:sldLayoutId id="2147483674" r:id="rId27"/>
    <p:sldLayoutId id="2147483673" r:id="rId28"/>
    <p:sldLayoutId id="2147483675" r:id="rId29"/>
    <p:sldLayoutId id="2147483677" r:id="rId30"/>
    <p:sldLayoutId id="214748365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4" r:id="rId39"/>
    <p:sldLayoutId id="2147483688" r:id="rId40"/>
    <p:sldLayoutId id="2147483689" r:id="rId41"/>
    <p:sldLayoutId id="2147483690" r:id="rId42"/>
  </p:sldLayoutIdLst>
  <p:txStyles>
    <p:titleStyle>
      <a:lvl1pPr algn="l" defTabSz="914400" rtl="0" eaLnBrk="1" latinLnBrk="0" hangingPunct="1">
        <a:lnSpc>
          <a:spcPct val="90000"/>
        </a:lnSpc>
        <a:spcBef>
          <a:spcPct val="0"/>
        </a:spcBef>
        <a:buNone/>
        <a:defRPr sz="44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ally.ac/"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mailto:karen.skudlarek@uconn.edu" TargetMode="External"/><Relationship Id="rId2" Type="http://schemas.openxmlformats.org/officeDocument/2006/relationships/hyperlink" Target="https://pac.pdf-accessibility.org/en/download" TargetMode="External"/><Relationship Id="rId1" Type="http://schemas.openxmlformats.org/officeDocument/2006/relationships/slideLayout" Target="../slideLayouts/slideLayout12.xml"/><Relationship Id="rId4" Type="http://schemas.openxmlformats.org/officeDocument/2006/relationships/hyperlink" Target="https://www.adobe.com/acrobat/acrobat-pro.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72D5-2431-6A87-9245-0FD8F5773776}"/>
              </a:ext>
            </a:extLst>
          </p:cNvPr>
          <p:cNvSpPr>
            <a:spLocks noGrp="1"/>
          </p:cNvSpPr>
          <p:nvPr>
            <p:ph type="ctrTitle"/>
          </p:nvPr>
        </p:nvSpPr>
        <p:spPr>
          <a:xfrm>
            <a:off x="679938" y="2665497"/>
            <a:ext cx="6155726" cy="1157565"/>
          </a:xfrm>
        </p:spPr>
        <p:txBody>
          <a:bodyPr/>
          <a:lstStyle/>
          <a:p>
            <a:r>
              <a:rPr lang="en-US" dirty="0">
                <a:latin typeface="Candara" panose="020E0502030303020204" pitchFamily="34" charset="0"/>
              </a:rPr>
              <a:t>Accessible PDFs</a:t>
            </a:r>
          </a:p>
        </p:txBody>
      </p:sp>
      <p:sp>
        <p:nvSpPr>
          <p:cNvPr id="3" name="Subtitle 2">
            <a:extLst>
              <a:ext uri="{FF2B5EF4-FFF2-40B4-BE49-F238E27FC236}">
                <a16:creationId xmlns:a16="http://schemas.microsoft.com/office/drawing/2014/main" id="{3B5E0040-EC5C-C201-49F6-CB9341375DDD}"/>
              </a:ext>
            </a:extLst>
          </p:cNvPr>
          <p:cNvSpPr>
            <a:spLocks noGrp="1"/>
          </p:cNvSpPr>
          <p:nvPr>
            <p:ph type="subTitle"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Create Inclusive &amp; Accessible Experiences</a:t>
            </a:r>
          </a:p>
        </p:txBody>
      </p:sp>
      <p:sp>
        <p:nvSpPr>
          <p:cNvPr id="5" name="Text Placeholder 4">
            <a:extLst>
              <a:ext uri="{FF2B5EF4-FFF2-40B4-BE49-F238E27FC236}">
                <a16:creationId xmlns:a16="http://schemas.microsoft.com/office/drawing/2014/main" id="{C6573CDA-EEA6-8EC4-AF39-25299C8C73A2}"/>
              </a:ext>
            </a:extLst>
          </p:cNvPr>
          <p:cNvSpPr>
            <a:spLocks noGrp="1"/>
          </p:cNvSpPr>
          <p:nvPr>
            <p:ph type="body" sz="quarter" idx="10"/>
          </p:nvPr>
        </p:nvSpPr>
        <p:spPr>
          <a:xfrm>
            <a:off x="704333" y="5145173"/>
            <a:ext cx="6155726" cy="495309"/>
          </a:xfrm>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December 2025</a:t>
            </a:r>
          </a:p>
        </p:txBody>
      </p:sp>
      <p:sp>
        <p:nvSpPr>
          <p:cNvPr id="8" name="Subtitle 2">
            <a:extLst>
              <a:ext uri="{FF2B5EF4-FFF2-40B4-BE49-F238E27FC236}">
                <a16:creationId xmlns:a16="http://schemas.microsoft.com/office/drawing/2014/main" id="{4E1609B9-BD31-4B15-518A-3AC493CEC560}"/>
              </a:ext>
            </a:extLst>
          </p:cNvPr>
          <p:cNvSpPr txBox="1">
            <a:spLocks/>
          </p:cNvSpPr>
          <p:nvPr/>
        </p:nvSpPr>
        <p:spPr>
          <a:xfrm>
            <a:off x="704333" y="1409203"/>
            <a:ext cx="3362570" cy="4683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Calibri"/>
                <a:ea typeface="Calibri"/>
                <a:cs typeface="Calibri"/>
              </a:rPr>
              <a:t>ITS ACCESSIBILITY</a:t>
            </a:r>
          </a:p>
        </p:txBody>
      </p:sp>
      <p:pic>
        <p:nvPicPr>
          <p:cNvPr id="1026" name="Picture 2" descr="Steps to Creating Accessible and Tagged PDF Documents">
            <a:extLst>
              <a:ext uri="{FF2B5EF4-FFF2-40B4-BE49-F238E27FC236}">
                <a16:creationId xmlns:a16="http://schemas.microsoft.com/office/drawing/2014/main" id="{F4F55F42-7DF8-AD39-A301-BB4C29FA95B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9058" r="290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6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7016-6680-A991-D988-ACBF2DDC7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688A2-910A-C577-BAA8-EC3EF8120D2B}"/>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Figure Tags</a:t>
            </a:r>
          </a:p>
        </p:txBody>
      </p:sp>
      <p:pic>
        <p:nvPicPr>
          <p:cNvPr id="3" name="Picture 2" descr="Screenshot of figure tag in PDF with alt text present">
            <a:extLst>
              <a:ext uri="{FF2B5EF4-FFF2-40B4-BE49-F238E27FC236}">
                <a16:creationId xmlns:a16="http://schemas.microsoft.com/office/drawing/2014/main" id="{3F053768-0039-5CC8-3347-EFB8F5301E03}"/>
              </a:ext>
            </a:extLst>
          </p:cNvPr>
          <p:cNvPicPr>
            <a:picLocks noChangeAspect="1"/>
          </p:cNvPicPr>
          <p:nvPr/>
        </p:nvPicPr>
        <p:blipFill>
          <a:blip r:embed="rId2"/>
          <a:stretch>
            <a:fillRect/>
          </a:stretch>
        </p:blipFill>
        <p:spPr>
          <a:xfrm>
            <a:off x="838201" y="1821681"/>
            <a:ext cx="8861612" cy="3549155"/>
          </a:xfrm>
          <a:prstGeom prst="rect">
            <a:avLst/>
          </a:prstGeom>
          <a:ln>
            <a:noFill/>
          </a:ln>
          <a:effectLst>
            <a:outerShdw blurRad="292100" dist="139700" dir="2700000" algn="tl" rotWithShape="0">
              <a:srgbClr val="333333">
                <a:alpha val="65000"/>
              </a:srgbClr>
            </a:outerShdw>
          </a:effectLst>
        </p:spPr>
      </p:pic>
      <p:sp>
        <p:nvSpPr>
          <p:cNvPr id="8" name="Content Placeholder 4">
            <a:extLst>
              <a:ext uri="{FF2B5EF4-FFF2-40B4-BE49-F238E27FC236}">
                <a16:creationId xmlns:a16="http://schemas.microsoft.com/office/drawing/2014/main" id="{98D7C92A-9B43-EA98-B8AD-7A4C63354F71}"/>
              </a:ext>
            </a:extLst>
          </p:cNvPr>
          <p:cNvSpPr txBox="1">
            <a:spLocks/>
          </p:cNvSpPr>
          <p:nvPr/>
        </p:nvSpPr>
        <p:spPr>
          <a:xfrm>
            <a:off x="10272256" y="2957465"/>
            <a:ext cx="1463409" cy="12379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Tag example images with </a:t>
            </a:r>
            <a:r>
              <a:rPr lang="en-US" sz="2000" b="1" dirty="0">
                <a:latin typeface="Calibri" panose="020F0502020204030204" pitchFamily="34" charset="0"/>
                <a:ea typeface="Calibri" panose="020F0502020204030204" pitchFamily="34" charset="0"/>
                <a:cs typeface="Calibri" panose="020F0502020204030204" pitchFamily="34" charset="0"/>
              </a:rPr>
              <a:t>&lt;Figure&gt;</a:t>
            </a:r>
            <a:r>
              <a:rPr lang="en-US" sz="2000" dirty="0">
                <a:latin typeface="Calibri" panose="020F0502020204030204" pitchFamily="34" charset="0"/>
                <a:ea typeface="Calibri" panose="020F0502020204030204" pitchFamily="34" charset="0"/>
                <a:cs typeface="Calibri" panose="020F0502020204030204" pitchFamily="34" charset="0"/>
              </a:rPr>
              <a:t>.</a:t>
            </a:r>
          </a:p>
        </p:txBody>
      </p:sp>
      <p:sp>
        <p:nvSpPr>
          <p:cNvPr id="7" name="Half Frame 6">
            <a:extLst>
              <a:ext uri="{FF2B5EF4-FFF2-40B4-BE49-F238E27FC236}">
                <a16:creationId xmlns:a16="http://schemas.microsoft.com/office/drawing/2014/main" id="{62338739-B77C-C1FE-110C-B4F5B6D96B3A}"/>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Isosceles Triangle 4">
            <a:extLst>
              <a:ext uri="{FF2B5EF4-FFF2-40B4-BE49-F238E27FC236}">
                <a16:creationId xmlns:a16="http://schemas.microsoft.com/office/drawing/2014/main" id="{AE135F32-65C2-4947-F797-C4FA4842F81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EE081D21-7D45-453F-69AD-FD9C5AD03943}"/>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10348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EE831-7916-CBF3-C213-0971754B0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E6D47-A7A9-DECA-2AB4-90FB580DD7B8}"/>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List Tags</a:t>
            </a:r>
          </a:p>
        </p:txBody>
      </p:sp>
      <p:sp>
        <p:nvSpPr>
          <p:cNvPr id="7" name="Text Placeholder 3">
            <a:extLst>
              <a:ext uri="{FF2B5EF4-FFF2-40B4-BE49-F238E27FC236}">
                <a16:creationId xmlns:a16="http://schemas.microsoft.com/office/drawing/2014/main" id="{3EA3F74E-3661-F020-86C9-9A20E0FA2F3C}"/>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 (List)</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LI (List Item)</a:t>
            </a:r>
          </a:p>
          <a:p>
            <a:pPr marL="1257300" lvl="2" indent="-342900">
              <a:buFont typeface="Arial" panose="020B0604020202020204" pitchFamily="34" charset="0"/>
              <a:buChar char="•"/>
            </a:pPr>
            <a:r>
              <a:rPr lang="en-US" sz="1800" dirty="0" err="1">
                <a:latin typeface="Calibri" panose="020F0502020204030204" pitchFamily="34" charset="0"/>
                <a:ea typeface="Calibri" panose="020F0502020204030204" pitchFamily="34" charset="0"/>
                <a:cs typeface="Calibri" panose="020F0502020204030204" pitchFamily="34" charset="0"/>
              </a:rPr>
              <a:t>Lbl</a:t>
            </a:r>
            <a:r>
              <a:rPr lang="en-US" sz="1800" dirty="0">
                <a:latin typeface="Calibri" panose="020F0502020204030204" pitchFamily="34" charset="0"/>
                <a:ea typeface="Calibri" panose="020F0502020204030204" pitchFamily="34" charset="0"/>
                <a:cs typeface="Calibri" panose="020F0502020204030204" pitchFamily="34" charset="0"/>
              </a:rPr>
              <a:t> (Label – bullet, number, etc.)</a:t>
            </a:r>
          </a:p>
          <a:p>
            <a:pPr marL="1257300" lvl="2" indent="-342900">
              <a:buFont typeface="Arial" panose="020B0604020202020204" pitchFamily="34" charset="0"/>
              <a:buChar char="•"/>
            </a:pPr>
            <a:r>
              <a:rPr lang="en-US" sz="1800" dirty="0" err="1">
                <a:latin typeface="Calibri" panose="020F0502020204030204" pitchFamily="34" charset="0"/>
                <a:ea typeface="Calibri" panose="020F0502020204030204" pitchFamily="34" charset="0"/>
                <a:cs typeface="Calibri" panose="020F0502020204030204" pitchFamily="34" charset="0"/>
              </a:rPr>
              <a:t>Lbody</a:t>
            </a:r>
            <a:r>
              <a:rPr lang="en-US" sz="1800" dirty="0">
                <a:latin typeface="Calibri" panose="020F0502020204030204" pitchFamily="34" charset="0"/>
                <a:ea typeface="Calibri" panose="020F0502020204030204" pitchFamily="34" charset="0"/>
                <a:cs typeface="Calibri" panose="020F0502020204030204" pitchFamily="34" charset="0"/>
              </a:rPr>
              <a:t> (text of the list item)</a:t>
            </a:r>
          </a:p>
          <a:p>
            <a:pPr marL="800100" lvl="1" indent="-342900">
              <a:lnSpc>
                <a:spcPct val="100000"/>
              </a:lnSpc>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LI </a:t>
            </a:r>
          </a:p>
          <a:p>
            <a:pPr marL="1257300" lvl="2" indent="-342900">
              <a:buFont typeface="Arial" panose="020B0604020202020204" pitchFamily="34" charset="0"/>
              <a:buChar char="•"/>
            </a:pPr>
            <a:r>
              <a:rPr lang="en-US" sz="1800" dirty="0" err="1">
                <a:latin typeface="Calibri" panose="020F0502020204030204" pitchFamily="34" charset="0"/>
                <a:ea typeface="Calibri" panose="020F0502020204030204" pitchFamily="34" charset="0"/>
                <a:cs typeface="Calibri" panose="020F0502020204030204" pitchFamily="34" charset="0"/>
              </a:rPr>
              <a:t>Lbl</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Arial" panose="020B0604020202020204" pitchFamily="34" charset="0"/>
              <a:buChar char="•"/>
            </a:pPr>
            <a:r>
              <a:rPr lang="en-US" sz="1800" dirty="0" err="1">
                <a:latin typeface="Calibri" panose="020F0502020204030204" pitchFamily="34" charset="0"/>
                <a:ea typeface="Calibri" panose="020F0502020204030204" pitchFamily="34" charset="0"/>
                <a:cs typeface="Calibri" panose="020F0502020204030204" pitchFamily="34" charset="0"/>
              </a:rPr>
              <a:t>Lbody</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Screenshot of PDF tag tree with List tag, list item, list label, and list body.">
            <a:extLst>
              <a:ext uri="{FF2B5EF4-FFF2-40B4-BE49-F238E27FC236}">
                <a16:creationId xmlns:a16="http://schemas.microsoft.com/office/drawing/2014/main" id="{C5EBF845-0A09-9E96-FCD5-880721A43B85}"/>
              </a:ext>
            </a:extLst>
          </p:cNvPr>
          <p:cNvPicPr>
            <a:picLocks noChangeAspect="1"/>
          </p:cNvPicPr>
          <p:nvPr/>
        </p:nvPicPr>
        <p:blipFill>
          <a:blip r:embed="rId2"/>
          <a:stretch>
            <a:fillRect/>
          </a:stretch>
        </p:blipFill>
        <p:spPr>
          <a:xfrm>
            <a:off x="6766561" y="1648047"/>
            <a:ext cx="3533333" cy="3561905"/>
          </a:xfrm>
          <a:prstGeom prst="rect">
            <a:avLst/>
          </a:prstGeom>
          <a:ln>
            <a:noFill/>
          </a:ln>
          <a:effectLst>
            <a:outerShdw blurRad="292100" dist="139700" dir="2700000" algn="tl" rotWithShape="0">
              <a:srgbClr val="333333">
                <a:alpha val="65000"/>
              </a:srgbClr>
            </a:outerShdw>
          </a:effectLst>
        </p:spPr>
      </p:pic>
      <p:sp>
        <p:nvSpPr>
          <p:cNvPr id="3" name="Half Frame 2">
            <a:extLst>
              <a:ext uri="{FF2B5EF4-FFF2-40B4-BE49-F238E27FC236}">
                <a16:creationId xmlns:a16="http://schemas.microsoft.com/office/drawing/2014/main" id="{C1FE8D39-E0D9-4DAB-AC28-D215DB48F9F9}"/>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854E124-3EEE-2915-D2AA-C610B5D04BA9}"/>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FB2C94C-9A52-8B7B-5547-57B2DD08FDCF}"/>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27364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E149-AA63-6811-D894-AFCE26478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11265-4FF7-409C-7B72-79B8A767171F}"/>
              </a:ext>
            </a:extLst>
          </p:cNvPr>
          <p:cNvSpPr>
            <a:spLocks noGrp="1"/>
          </p:cNvSpPr>
          <p:nvPr>
            <p:ph type="title"/>
          </p:nvPr>
        </p:nvSpPr>
        <p:spPr/>
        <p:txBody>
          <a:bodyPr/>
          <a:lstStyle/>
          <a:p>
            <a:r>
              <a:rPr lang="en-US" dirty="0">
                <a:latin typeface="Candara" panose="020E0502030303020204" pitchFamily="34" charset="0"/>
              </a:rPr>
              <a:t>Descriptive Tagged Hyperlinks</a:t>
            </a:r>
          </a:p>
        </p:txBody>
      </p:sp>
      <p:sp>
        <p:nvSpPr>
          <p:cNvPr id="3" name="Content Placeholder 2">
            <a:extLst>
              <a:ext uri="{FF2B5EF4-FFF2-40B4-BE49-F238E27FC236}">
                <a16:creationId xmlns:a16="http://schemas.microsoft.com/office/drawing/2014/main" id="{AAF616EA-8943-185D-B0AB-0EC69E3130CF}"/>
              </a:ext>
            </a:extLst>
          </p:cNvPr>
          <p:cNvSpPr>
            <a:spLocks noGrp="1"/>
          </p:cNvSpPr>
          <p:nvPr>
            <p:ph idx="1"/>
          </p:nvPr>
        </p:nvSpPr>
        <p:spPr>
          <a:xfrm>
            <a:off x="838200" y="1825625"/>
            <a:ext cx="5732929" cy="4178041"/>
          </a:xfrm>
        </p:spPr>
        <p:txBody>
          <a:bodyPr>
            <a:no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Screen reader users navigate websites tabbing link to link.</a:t>
            </a:r>
          </a:p>
          <a:p>
            <a:r>
              <a:rPr lang="en-US" sz="2400" dirty="0">
                <a:latin typeface="Calibri" panose="020F0502020204030204" pitchFamily="34" charset="0"/>
                <a:ea typeface="Calibri" panose="020F0502020204030204" pitchFamily="34" charset="0"/>
                <a:cs typeface="Calibri" panose="020F0502020204030204" pitchFamily="34" charset="0"/>
              </a:rPr>
              <a:t> Write text display to indicate link page.</a:t>
            </a:r>
          </a:p>
          <a:p>
            <a:pPr lvl="1"/>
            <a:r>
              <a:rPr lang="en-US" sz="2000" dirty="0">
                <a:latin typeface="Calibri" panose="020F0502020204030204" pitchFamily="34" charset="0"/>
                <a:ea typeface="Calibri" panose="020F0502020204030204" pitchFamily="34" charset="0"/>
                <a:cs typeface="Calibri" panose="020F0502020204030204" pitchFamily="34" charset="0"/>
              </a:rPr>
              <a:t>Do not use “click here,” “learn more,” “read more” as text display.</a:t>
            </a:r>
          </a:p>
          <a:p>
            <a:r>
              <a:rPr lang="en-US" sz="2400" dirty="0">
                <a:latin typeface="Calibri" panose="020F0502020204030204" pitchFamily="34" charset="0"/>
                <a:ea typeface="Calibri" panose="020F0502020204030204" pitchFamily="34" charset="0"/>
                <a:cs typeface="Calibri" panose="020F0502020204030204" pitchFamily="34" charset="0"/>
              </a:rPr>
              <a:t>Example:</a:t>
            </a:r>
          </a:p>
          <a:p>
            <a:pPr lvl="1"/>
            <a:r>
              <a:rPr lang="en-US" sz="2000" dirty="0" err="1">
                <a:latin typeface="Calibri" panose="020F0502020204030204" pitchFamily="34" charset="0"/>
                <a:ea typeface="Calibri" panose="020F0502020204030204" pitchFamily="34" charset="0"/>
                <a:cs typeface="Calibri" panose="020F0502020204030204" pitchFamily="34" charset="0"/>
                <a:hlinkClick r:id="rId3" tooltip="IT Accessibility Website"/>
              </a:rPr>
              <a:t>BlackBoard</a:t>
            </a:r>
            <a:r>
              <a:rPr lang="en-US" sz="2000" dirty="0">
                <a:latin typeface="Calibri" panose="020F0502020204030204" pitchFamily="34" charset="0"/>
                <a:ea typeface="Calibri" panose="020F0502020204030204" pitchFamily="34" charset="0"/>
                <a:cs typeface="Calibri" panose="020F0502020204030204" pitchFamily="34" charset="0"/>
                <a:hlinkClick r:id="rId3" tooltip="IT Accessibility Website"/>
              </a:rPr>
              <a:t> Ally</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400" b="1" dirty="0">
                <a:latin typeface="Calibri" panose="020F0502020204030204" pitchFamily="34" charset="0"/>
                <a:ea typeface="Calibri" panose="020F0502020204030204" pitchFamily="34" charset="0"/>
                <a:cs typeface="Calibri" panose="020F0502020204030204" pitchFamily="34" charset="0"/>
              </a:rPr>
              <a:t>Don’t underline text that isn’t a link.</a:t>
            </a:r>
          </a:p>
          <a:p>
            <a:pPr lvl="1"/>
            <a:r>
              <a:rPr lang="en-US" sz="2000" dirty="0">
                <a:latin typeface="Calibri" panose="020F0502020204030204" pitchFamily="34" charset="0"/>
                <a:ea typeface="Calibri" panose="020F0502020204030204" pitchFamily="34" charset="0"/>
                <a:cs typeface="Calibri" panose="020F0502020204030204" pitchFamily="34" charset="0"/>
              </a:rPr>
              <a:t>Keyboard only users may think it’s a link and can’t access it by tabbing.</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Screenshot of link tag in PDF with alt text present">
            <a:extLst>
              <a:ext uri="{FF2B5EF4-FFF2-40B4-BE49-F238E27FC236}">
                <a16:creationId xmlns:a16="http://schemas.microsoft.com/office/drawing/2014/main" id="{A21CF05C-C061-6F64-5302-133E728FC3FC}"/>
              </a:ext>
            </a:extLst>
          </p:cNvPr>
          <p:cNvPicPr>
            <a:picLocks noChangeAspect="1"/>
          </p:cNvPicPr>
          <p:nvPr/>
        </p:nvPicPr>
        <p:blipFill>
          <a:blip r:embed="rId4"/>
          <a:srcRect l="57131"/>
          <a:stretch>
            <a:fillRect/>
          </a:stretch>
        </p:blipFill>
        <p:spPr>
          <a:xfrm>
            <a:off x="7073151" y="1945073"/>
            <a:ext cx="4612341" cy="2967854"/>
          </a:xfrm>
          <a:prstGeom prst="rect">
            <a:avLst/>
          </a:prstGeom>
          <a:noFill/>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A7B0E48E-D384-B43B-A54B-A89E30A978F2}"/>
              </a:ext>
              <a:ext uri="{C183D7F6-B498-43B3-948B-1728B52AA6E4}">
                <adec:decorative xmlns:adec="http://schemas.microsoft.com/office/drawing/2017/decorative" val="1"/>
              </a:ext>
            </a:extLst>
          </p:cNvPr>
          <p:cNvCxnSpPr>
            <a:cxnSpLocks/>
          </p:cNvCxnSpPr>
          <p:nvPr/>
        </p:nvCxnSpPr>
        <p:spPr>
          <a:xfrm flipV="1">
            <a:off x="3370729" y="3729318"/>
            <a:ext cx="3899647" cy="51098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Half Frame 4">
            <a:extLst>
              <a:ext uri="{FF2B5EF4-FFF2-40B4-BE49-F238E27FC236}">
                <a16:creationId xmlns:a16="http://schemas.microsoft.com/office/drawing/2014/main" id="{F71C3413-247A-7412-2DFC-5586BE22464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45821603-E00B-9894-09D6-4BFA01D9AE8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18F48F3-726B-986B-9F24-E63C1C2D7DF8}"/>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52648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35562-A12D-7179-193F-28695FC70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5BA35-348A-0594-1429-614441D41910}"/>
              </a:ext>
            </a:extLst>
          </p:cNvPr>
          <p:cNvSpPr>
            <a:spLocks noGrp="1"/>
          </p:cNvSpPr>
          <p:nvPr>
            <p:ph type="title"/>
          </p:nvPr>
        </p:nvSpPr>
        <p:spPr/>
        <p:txBody>
          <a:bodyPr/>
          <a:lstStyle/>
          <a:p>
            <a:r>
              <a:rPr lang="en-US" dirty="0">
                <a:latin typeface="Candara" panose="020E0502030303020204" pitchFamily="34" charset="0"/>
              </a:rPr>
              <a:t>True Tables</a:t>
            </a:r>
          </a:p>
        </p:txBody>
      </p:sp>
      <p:sp>
        <p:nvSpPr>
          <p:cNvPr id="3" name="Content Placeholder 2">
            <a:extLst>
              <a:ext uri="{FF2B5EF4-FFF2-40B4-BE49-F238E27FC236}">
                <a16:creationId xmlns:a16="http://schemas.microsoft.com/office/drawing/2014/main" id="{F3A9EEF1-63AD-43EC-CB7D-34351823615A}"/>
              </a:ext>
            </a:extLst>
          </p:cNvPr>
          <p:cNvSpPr>
            <a:spLocks noGrp="1"/>
          </p:cNvSpPr>
          <p:nvPr>
            <p:ph idx="1"/>
          </p:nvPr>
        </p:nvSpPr>
        <p:spPr/>
        <p:txBody>
          <a:bodyPr>
            <a:no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Use only data for tables.</a:t>
            </a:r>
          </a:p>
          <a:p>
            <a:r>
              <a:rPr lang="en-US" sz="2400" dirty="0">
                <a:latin typeface="Calibri" panose="020F0502020204030204" pitchFamily="34" charset="0"/>
                <a:ea typeface="Calibri" panose="020F0502020204030204" pitchFamily="34" charset="0"/>
                <a:cs typeface="Calibri" panose="020F0502020204030204" pitchFamily="34" charset="0"/>
              </a:rPr>
              <a:t>Designate top row as the header for each column and/or row</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Table must start with a </a:t>
            </a:r>
            <a:r>
              <a:rPr lang="en-US" sz="2400" b="1" dirty="0">
                <a:latin typeface="Calibri" panose="020F0502020204030204" pitchFamily="34" charset="0"/>
                <a:ea typeface="Calibri" panose="020F0502020204030204" pitchFamily="34" charset="0"/>
                <a:cs typeface="Calibri" panose="020F0502020204030204" pitchFamily="34" charset="0"/>
              </a:rPr>
              <a:t>&lt;Table&gt;</a:t>
            </a:r>
            <a:r>
              <a:rPr lang="en-US" sz="2400" dirty="0">
                <a:latin typeface="Calibri" panose="020F0502020204030204" pitchFamily="34" charset="0"/>
                <a:ea typeface="Calibri" panose="020F0502020204030204" pitchFamily="34" charset="0"/>
                <a:cs typeface="Calibri" panose="020F0502020204030204" pitchFamily="34" charset="0"/>
              </a:rPr>
              <a:t> tag.</a:t>
            </a:r>
          </a:p>
          <a:p>
            <a:pPr lvl="1"/>
            <a:r>
              <a:rPr lang="en-US" sz="2000" dirty="0">
                <a:latin typeface="Calibri" panose="020F0502020204030204" pitchFamily="34" charset="0"/>
                <a:ea typeface="Calibri" panose="020F0502020204030204" pitchFamily="34" charset="0"/>
                <a:cs typeface="Calibri" panose="020F0502020204030204" pitchFamily="34" charset="0"/>
              </a:rPr>
              <a:t>One table row (&lt;TR&gt;) tag per row, including header row(s).</a:t>
            </a:r>
          </a:p>
          <a:p>
            <a:pPr lvl="1"/>
            <a:r>
              <a:rPr lang="en-US" sz="2000" dirty="0">
                <a:latin typeface="Calibri" panose="020F0502020204030204" pitchFamily="34" charset="0"/>
                <a:ea typeface="Calibri" panose="020F0502020204030204" pitchFamily="34" charset="0"/>
                <a:cs typeface="Calibri" panose="020F0502020204030204" pitchFamily="34" charset="0"/>
              </a:rPr>
              <a:t>All headers should be retagged as &lt;TH&gt;, whether a row or column.</a:t>
            </a:r>
          </a:p>
        </p:txBody>
      </p:sp>
      <p:sp>
        <p:nvSpPr>
          <p:cNvPr id="5" name="Half Frame 4">
            <a:extLst>
              <a:ext uri="{FF2B5EF4-FFF2-40B4-BE49-F238E27FC236}">
                <a16:creationId xmlns:a16="http://schemas.microsoft.com/office/drawing/2014/main" id="{857BF5C0-EDEF-8F0D-6392-DC3DC558934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F0CD82E-AB4A-ED39-4563-469D534ECCBE}"/>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1A29C68-FCAC-E5A3-0AAD-3A78893BACA2}"/>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50722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42EBD-114D-AD67-102A-19C0CBEC8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7790E-FDF5-64D7-8A61-160568474D63}"/>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Tagged Table Example</a:t>
            </a:r>
          </a:p>
        </p:txBody>
      </p:sp>
      <p:sp>
        <p:nvSpPr>
          <p:cNvPr id="7" name="Text Placeholder 3">
            <a:extLst>
              <a:ext uri="{FF2B5EF4-FFF2-40B4-BE49-F238E27FC236}">
                <a16:creationId xmlns:a16="http://schemas.microsoft.com/office/drawing/2014/main" id="{BB5C4F9F-2EB0-33EA-1723-63F3C0CD0E73}"/>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First </a:t>
            </a:r>
            <a:r>
              <a:rPr lang="en-US" sz="2400" b="1" dirty="0">
                <a:latin typeface="Calibri" panose="020F0502020204030204" pitchFamily="34" charset="0"/>
                <a:ea typeface="Calibri" panose="020F0502020204030204" pitchFamily="34" charset="0"/>
                <a:cs typeface="Calibri" panose="020F0502020204030204" pitchFamily="34" charset="0"/>
              </a:rPr>
              <a:t>&lt;TR&gt; </a:t>
            </a:r>
            <a:r>
              <a:rPr lang="en-US" sz="2400" dirty="0">
                <a:latin typeface="Calibri" panose="020F0502020204030204" pitchFamily="34" charset="0"/>
                <a:ea typeface="Calibri" panose="020F0502020204030204" pitchFamily="34" charset="0"/>
                <a:cs typeface="Calibri" panose="020F0502020204030204" pitchFamily="34" charset="0"/>
              </a:rPr>
              <a:t>tagged row contains </a:t>
            </a:r>
            <a:r>
              <a:rPr lang="en-US" sz="2400" b="1" dirty="0">
                <a:latin typeface="Calibri" panose="020F0502020204030204" pitchFamily="34" charset="0"/>
                <a:ea typeface="Calibri" panose="020F0502020204030204" pitchFamily="34" charset="0"/>
                <a:cs typeface="Calibri" panose="020F0502020204030204" pitchFamily="34" charset="0"/>
              </a:rPr>
              <a:t>&lt;TH&gt; </a:t>
            </a:r>
            <a:r>
              <a:rPr lang="en-US" sz="2400" dirty="0">
                <a:latin typeface="Calibri" panose="020F0502020204030204" pitchFamily="34" charset="0"/>
                <a:ea typeface="Calibri" panose="020F0502020204030204" pitchFamily="34" charset="0"/>
                <a:cs typeface="Calibri" panose="020F0502020204030204" pitchFamily="34" charset="0"/>
              </a:rPr>
              <a:t>tags for headers.</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Remaining </a:t>
            </a:r>
            <a:r>
              <a:rPr lang="en-US" sz="2400" b="1" dirty="0">
                <a:latin typeface="Calibri" panose="020F0502020204030204" pitchFamily="34" charset="0"/>
                <a:ea typeface="Calibri" panose="020F0502020204030204" pitchFamily="34" charset="0"/>
                <a:cs typeface="Calibri" panose="020F0502020204030204" pitchFamily="34" charset="0"/>
              </a:rPr>
              <a:t>&lt;TR&gt; </a:t>
            </a:r>
            <a:r>
              <a:rPr lang="en-US" sz="2400" dirty="0">
                <a:latin typeface="Calibri" panose="020F0502020204030204" pitchFamily="34" charset="0"/>
                <a:ea typeface="Calibri" panose="020F0502020204030204" pitchFamily="34" charset="0"/>
                <a:cs typeface="Calibri" panose="020F0502020204030204" pitchFamily="34" charset="0"/>
              </a:rPr>
              <a:t>tags include data tagged as </a:t>
            </a:r>
            <a:r>
              <a:rPr lang="en-US" sz="2400" b="1" dirty="0">
                <a:latin typeface="Calibri" panose="020F0502020204030204" pitchFamily="34" charset="0"/>
                <a:ea typeface="Calibri" panose="020F0502020204030204" pitchFamily="34" charset="0"/>
                <a:cs typeface="Calibri" panose="020F0502020204030204" pitchFamily="34" charset="0"/>
              </a:rPr>
              <a:t>&lt;TD&gt; </a:t>
            </a:r>
            <a:r>
              <a:rPr lang="en-US" sz="2400" dirty="0">
                <a:latin typeface="Calibri" panose="020F0502020204030204" pitchFamily="34" charset="0"/>
                <a:ea typeface="Calibri" panose="020F0502020204030204" pitchFamily="34" charset="0"/>
                <a:cs typeface="Calibri" panose="020F0502020204030204" pitchFamily="34" charset="0"/>
              </a:rPr>
              <a:t>with first column all marked as </a:t>
            </a:r>
            <a:r>
              <a:rPr lang="en-US" sz="2400" b="1" dirty="0">
                <a:latin typeface="Calibri" panose="020F0502020204030204" pitchFamily="34" charset="0"/>
                <a:ea typeface="Calibri" panose="020F0502020204030204" pitchFamily="34" charset="0"/>
                <a:cs typeface="Calibri" panose="020F0502020204030204" pitchFamily="34" charset="0"/>
              </a:rPr>
              <a:t>&lt;TH&gt;</a:t>
            </a:r>
            <a:r>
              <a:rPr lang="en-US" sz="2400" dirty="0">
                <a:latin typeface="Calibri" panose="020F0502020204030204" pitchFamily="34" charset="0"/>
                <a:ea typeface="Calibri" panose="020F0502020204030204" pitchFamily="34" charset="0"/>
                <a:cs typeface="Calibri" panose="020F0502020204030204" pitchFamily="34" charset="0"/>
              </a:rPr>
              <a:t>.</a:t>
            </a:r>
          </a:p>
        </p:txBody>
      </p:sp>
      <p:pic>
        <p:nvPicPr>
          <p:cNvPr id="8" name="table" descr="Table showing seasonal business hours for each weekday across Summer, Fall, Winter, and Spring. Notable details include earlier closing times during Winter and Fall, with Friday closures in Fall and Winter, and extended hours from 8:00 to 6:00 on most weekdays in Summer and Spring.">
            <a:extLst>
              <a:ext uri="{FF2B5EF4-FFF2-40B4-BE49-F238E27FC236}">
                <a16:creationId xmlns:a16="http://schemas.microsoft.com/office/drawing/2014/main" id="{2CCA2EA0-2F56-74CE-F810-D5CF9513474E}"/>
              </a:ext>
            </a:extLst>
          </p:cNvPr>
          <p:cNvPicPr>
            <a:picLocks noChangeAspect="1"/>
          </p:cNvPicPr>
          <p:nvPr/>
        </p:nvPicPr>
        <p:blipFill>
          <a:blip r:embed="rId3"/>
          <a:stretch>
            <a:fillRect/>
          </a:stretch>
        </p:blipFill>
        <p:spPr>
          <a:xfrm>
            <a:off x="839789" y="4349608"/>
            <a:ext cx="5256211" cy="1578387"/>
          </a:xfrm>
          <a:prstGeom prst="rect">
            <a:avLst/>
          </a:prstGeom>
        </p:spPr>
      </p:pic>
      <p:pic>
        <p:nvPicPr>
          <p:cNvPr id="4" name="Picture 3" descr="Screenshot of table tags panel">
            <a:extLst>
              <a:ext uri="{FF2B5EF4-FFF2-40B4-BE49-F238E27FC236}">
                <a16:creationId xmlns:a16="http://schemas.microsoft.com/office/drawing/2014/main" id="{F57EBB96-5E83-4386-1008-77368DBD2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510" y="395975"/>
            <a:ext cx="2666252" cy="5532020"/>
          </a:xfrm>
          <a:prstGeom prst="rect">
            <a:avLst/>
          </a:prstGeom>
          <a:ln>
            <a:noFill/>
          </a:ln>
          <a:effectLst>
            <a:outerShdw blurRad="292100" dist="139700" dir="2700000" algn="tl" rotWithShape="0">
              <a:srgbClr val="333333">
                <a:alpha val="65000"/>
              </a:srgbClr>
            </a:outerShdw>
          </a:effectLst>
        </p:spPr>
      </p:pic>
      <p:sp>
        <p:nvSpPr>
          <p:cNvPr id="3" name="Half Frame 2">
            <a:extLst>
              <a:ext uri="{FF2B5EF4-FFF2-40B4-BE49-F238E27FC236}">
                <a16:creationId xmlns:a16="http://schemas.microsoft.com/office/drawing/2014/main" id="{480F885C-D812-0C22-7A77-B2871DA67D27}"/>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AC507A9D-AB17-FB78-A055-B4A56EFDB6C9}"/>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348A14F-7FC4-4238-D060-21B6CAA0F851}"/>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00341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a:latin typeface="Candara" panose="020E0502030303020204" pitchFamily="34" charset="0"/>
              </a:rPr>
              <a:t>PDF Accessibility Checkers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p:txBody>
          <a:bodyPr vert="horz" lIns="91440" tIns="45720" rIns="91440" bIns="45720" rtlCol="0" anchor="t">
            <a:noAutofit/>
          </a:bodyPr>
          <a:lstStyle/>
          <a:p>
            <a:pPr marL="342900" indent="-342900"/>
            <a:r>
              <a:rPr lang="en-US" sz="2400" dirty="0">
                <a:latin typeface="Calibri" panose="020F0502020204030204" pitchFamily="34" charset="0"/>
                <a:ea typeface="Calibri" panose="020F0502020204030204" pitchFamily="34" charset="0"/>
                <a:cs typeface="Calibri" panose="020F0502020204030204" pitchFamily="34" charset="0"/>
                <a:hlinkClick r:id="rId2"/>
              </a:rPr>
              <a:t>PDF Accessibility Checker 2024 </a:t>
            </a:r>
            <a:r>
              <a:rPr lang="en-US" sz="2400" dirty="0">
                <a:latin typeface="Calibri" panose="020F0502020204030204" pitchFamily="34" charset="0"/>
                <a:ea typeface="Calibri" panose="020F0502020204030204" pitchFamily="34" charset="0"/>
                <a:cs typeface="Calibri" panose="020F0502020204030204" pitchFamily="34" charset="0"/>
              </a:rPr>
              <a:t>(free) for Windows only </a:t>
            </a:r>
            <a:endParaRPr lang="en-US" sz="2400" dirty="0"/>
          </a:p>
          <a:p>
            <a:pPr marL="342900" indent="-342900"/>
            <a:r>
              <a:rPr lang="en-US" sz="2400" dirty="0">
                <a:latin typeface="Calibri"/>
                <a:ea typeface="Calibri"/>
                <a:cs typeface="Calibri"/>
              </a:rPr>
              <a:t>Blackboard Ally (</a:t>
            </a:r>
            <a:r>
              <a:rPr lang="en-US" sz="2400" dirty="0" err="1">
                <a:latin typeface="Calibri"/>
                <a:ea typeface="Calibri"/>
                <a:cs typeface="Calibri"/>
              </a:rPr>
              <a:t>HuskyCT</a:t>
            </a:r>
            <a:r>
              <a:rPr lang="en-US" sz="2400" dirty="0">
                <a:latin typeface="Calibri"/>
                <a:ea typeface="Calibri"/>
                <a:cs typeface="Calibri"/>
              </a:rPr>
              <a:t>)</a:t>
            </a:r>
          </a:p>
          <a:p>
            <a:pPr lvl="1">
              <a:lnSpc>
                <a:spcPct val="100000"/>
              </a:lnSpc>
            </a:pPr>
            <a:r>
              <a:rPr lang="en-US" sz="2000" dirty="0">
                <a:latin typeface="Calibri"/>
                <a:ea typeface="Calibri"/>
                <a:cs typeface="Calibri"/>
              </a:rPr>
              <a:t>Can upload files into </a:t>
            </a:r>
            <a:r>
              <a:rPr lang="en-US" sz="2000" dirty="0" err="1">
                <a:latin typeface="Calibri"/>
                <a:ea typeface="Calibri"/>
                <a:cs typeface="Calibri"/>
              </a:rPr>
              <a:t>HuskyCT</a:t>
            </a:r>
            <a:r>
              <a:rPr lang="en-US" sz="2000" dirty="0">
                <a:latin typeface="Calibri"/>
                <a:ea typeface="Calibri"/>
                <a:cs typeface="Calibri"/>
              </a:rPr>
              <a:t> with course or organization access.</a:t>
            </a:r>
          </a:p>
          <a:p>
            <a:pPr lvl="1"/>
            <a:r>
              <a:rPr lang="en-US" sz="2000" dirty="0">
                <a:latin typeface="Calibri"/>
                <a:ea typeface="Calibri"/>
                <a:cs typeface="Calibri"/>
              </a:rPr>
              <a:t>Email </a:t>
            </a:r>
            <a:r>
              <a:rPr lang="en-US" sz="2000" dirty="0">
                <a:latin typeface="Calibri"/>
                <a:ea typeface="Calibri"/>
                <a:cs typeface="Calibri"/>
                <a:hlinkClick r:id="rId3"/>
              </a:rPr>
              <a:t>karen.skudlarek@uconn.edu</a:t>
            </a:r>
            <a:r>
              <a:rPr lang="en-US" sz="2000" dirty="0">
                <a:latin typeface="Calibri"/>
                <a:ea typeface="Calibri"/>
                <a:cs typeface="Calibri"/>
              </a:rPr>
              <a:t> for course access, if necessary.</a:t>
            </a:r>
          </a:p>
          <a:p>
            <a:pPr lvl="1"/>
            <a:r>
              <a:rPr lang="en-US" sz="2000" dirty="0">
                <a:latin typeface="Calibri"/>
                <a:ea typeface="Calibri"/>
                <a:cs typeface="Calibri"/>
              </a:rPr>
              <a:t>Ally will assign an accessibility score to any uploaded file. </a:t>
            </a:r>
          </a:p>
          <a:p>
            <a:pPr lvl="1"/>
            <a:r>
              <a:rPr lang="en-US" sz="2000" dirty="0">
                <a:latin typeface="Calibri"/>
                <a:ea typeface="Calibri"/>
                <a:cs typeface="Calibri"/>
              </a:rPr>
              <a:t>Scans PDF, </a:t>
            </a:r>
            <a:r>
              <a:rPr lang="en-US" sz="2000" dirty="0" err="1">
                <a:latin typeface="Calibri"/>
                <a:ea typeface="Calibri"/>
                <a:cs typeface="Calibri"/>
              </a:rPr>
              <a:t>DOCx</a:t>
            </a:r>
            <a:r>
              <a:rPr lang="en-US" sz="2000" dirty="0">
                <a:latin typeface="Calibri"/>
                <a:ea typeface="Calibri"/>
                <a:cs typeface="Calibri"/>
              </a:rPr>
              <a:t>, and </a:t>
            </a:r>
            <a:r>
              <a:rPr lang="en-US" sz="2000" dirty="0" err="1">
                <a:latin typeface="Calibri"/>
                <a:ea typeface="Calibri"/>
                <a:cs typeface="Calibri"/>
              </a:rPr>
              <a:t>PPTx</a:t>
            </a:r>
            <a:r>
              <a:rPr lang="en-US" sz="2000" dirty="0">
                <a:latin typeface="Calibri"/>
                <a:ea typeface="Calibri"/>
                <a:cs typeface="Calibri"/>
              </a:rPr>
              <a:t>.</a:t>
            </a:r>
            <a:endParaRPr lang="en-US" sz="2000" dirty="0">
              <a:latin typeface="Aptos"/>
              <a:ea typeface="Calibri"/>
              <a:cs typeface="Calibri"/>
            </a:endParaRPr>
          </a:p>
          <a:p>
            <a:pPr marL="342900" indent="-342900"/>
            <a:r>
              <a:rPr lang="en-US" sz="2400" dirty="0">
                <a:latin typeface="Calibri"/>
                <a:ea typeface="Calibri"/>
                <a:cs typeface="Calibri"/>
                <a:hlinkClick r:id="rId4"/>
              </a:rPr>
              <a:t>Acrobat Pro</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r>
              <a:rPr lang="en-US" sz="2000" b="1" dirty="0">
                <a:latin typeface="Calibri"/>
                <a:ea typeface="Calibri"/>
                <a:cs typeface="Calibri"/>
              </a:rPr>
              <a:t>Doesn’t check reading order or color contrast</a:t>
            </a:r>
            <a:r>
              <a:rPr lang="en-US" sz="2000" dirty="0">
                <a:latin typeface="Calibri"/>
                <a:ea typeface="Calibri"/>
                <a:cs typeface="Calibri"/>
              </a:rPr>
              <a:t>.</a:t>
            </a:r>
          </a:p>
          <a:p>
            <a:pPr lvl="1"/>
            <a:r>
              <a:rPr lang="en-US" sz="2000" dirty="0">
                <a:latin typeface="Calibri"/>
                <a:ea typeface="Calibri"/>
                <a:cs typeface="Calibri"/>
              </a:rPr>
              <a:t>Has an Optical Character Recognition (OCR) option to extract text.</a:t>
            </a:r>
          </a:p>
          <a:p>
            <a:pPr lvl="1"/>
            <a:r>
              <a:rPr lang="en-US" sz="2000" dirty="0">
                <a:latin typeface="Calibri"/>
                <a:ea typeface="Calibri"/>
                <a:cs typeface="Calibri"/>
              </a:rPr>
              <a:t>Very technical.</a:t>
            </a:r>
            <a:endParaRPr lang="en-US" sz="2000" dirty="0"/>
          </a:p>
        </p:txBody>
      </p:sp>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19EB55B-6FF0-C2A9-3706-CE733792E45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07417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C090-B28D-197C-06EC-328A872ECFF4}"/>
              </a:ext>
            </a:extLst>
          </p:cNvPr>
          <p:cNvSpPr>
            <a:spLocks noGrp="1"/>
          </p:cNvSpPr>
          <p:nvPr>
            <p:ph type="title"/>
          </p:nvPr>
        </p:nvSpPr>
        <p:spPr/>
        <p:txBody>
          <a:bodyPr/>
          <a:lstStyle/>
          <a:p>
            <a:r>
              <a:rPr lang="en-US" dirty="0">
                <a:latin typeface="Candara" panose="020E0502030303020204" pitchFamily="34" charset="0"/>
              </a:rPr>
              <a:t>Accessible PDF Checklist</a:t>
            </a:r>
          </a:p>
        </p:txBody>
      </p:sp>
      <p:sp>
        <p:nvSpPr>
          <p:cNvPr id="3" name="Content Placeholder 2">
            <a:extLst>
              <a:ext uri="{FF2B5EF4-FFF2-40B4-BE49-F238E27FC236}">
                <a16:creationId xmlns:a16="http://schemas.microsoft.com/office/drawing/2014/main" id="{CD0CC148-5E90-B509-84BD-1779D4E6637A}"/>
              </a:ext>
            </a:extLst>
          </p:cNvPr>
          <p:cNvSpPr>
            <a:spLocks noGrp="1"/>
          </p:cNvSpPr>
          <p:nvPr>
            <p:ph idx="1"/>
          </p:nvPr>
        </p:nvSpPr>
        <p:spPr/>
        <p:txBody>
          <a:bodyPr>
            <a:noAutofit/>
          </a:bodyPr>
          <a:lstStyle/>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Add accessibility tools to Acrobat Pro.</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Presence of a </a:t>
            </a:r>
            <a:r>
              <a:rPr lang="en-US" sz="2400" b="1" dirty="0">
                <a:latin typeface="Calibri" panose="020F0502020204030204" pitchFamily="34" charset="0"/>
                <a:ea typeface="Calibri" panose="020F0502020204030204" pitchFamily="34" charset="0"/>
                <a:cs typeface="Calibri" panose="020F0502020204030204" pitchFamily="34" charset="0"/>
              </a:rPr>
              <a:t>document title</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Alt text </a:t>
            </a:r>
            <a:r>
              <a:rPr lang="en-US" sz="2400" dirty="0">
                <a:latin typeface="Calibri" panose="020F0502020204030204" pitchFamily="34" charset="0"/>
                <a:ea typeface="Calibri" panose="020F0502020204030204" pitchFamily="34" charset="0"/>
                <a:cs typeface="Calibri" panose="020F0502020204030204" pitchFamily="34" charset="0"/>
              </a:rPr>
              <a:t>for images (verify auto generated alt text).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Descriptive hyperlinks </a:t>
            </a:r>
            <a:r>
              <a:rPr lang="en-US" sz="2400" dirty="0">
                <a:latin typeface="Calibri" panose="020F0502020204030204" pitchFamily="34" charset="0"/>
                <a:ea typeface="Calibri" panose="020F0502020204030204" pitchFamily="34" charset="0"/>
                <a:cs typeface="Calibri" panose="020F0502020204030204" pitchFamily="34" charset="0"/>
              </a:rPr>
              <a:t>with correct tagging.</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True tables </a:t>
            </a:r>
            <a:r>
              <a:rPr lang="en-US" sz="2400" dirty="0">
                <a:latin typeface="Calibri" panose="020F0502020204030204" pitchFamily="34" charset="0"/>
                <a:ea typeface="Calibri" panose="020F0502020204030204" pitchFamily="34" charset="0"/>
                <a:cs typeface="Calibri" panose="020F0502020204030204" pitchFamily="34" charset="0"/>
              </a:rPr>
              <a:t>with correct tagging.</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Adequate </a:t>
            </a:r>
            <a:r>
              <a:rPr lang="en-US" sz="2400" b="1" dirty="0">
                <a:latin typeface="Calibri" panose="020F0502020204030204" pitchFamily="34" charset="0"/>
                <a:ea typeface="Calibri" panose="020F0502020204030204" pitchFamily="34" charset="0"/>
                <a:cs typeface="Calibri" panose="020F0502020204030204" pitchFamily="34" charset="0"/>
              </a:rPr>
              <a:t>color contrast </a:t>
            </a:r>
            <a:r>
              <a:rPr lang="en-US" sz="2400" dirty="0">
                <a:latin typeface="Calibri" panose="020F0502020204030204" pitchFamily="34" charset="0"/>
                <a:ea typeface="Calibri" panose="020F0502020204030204" pitchFamily="34" charset="0"/>
                <a:cs typeface="Calibri" panose="020F0502020204030204" pitchFamily="34" charset="0"/>
              </a:rPr>
              <a:t>(Acrobat Pro does not check for color contrast)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Proper </a:t>
            </a:r>
            <a:r>
              <a:rPr lang="en-US" sz="2400" b="1" dirty="0">
                <a:latin typeface="Calibri" panose="020F0502020204030204" pitchFamily="34" charset="0"/>
                <a:ea typeface="Calibri" panose="020F0502020204030204" pitchFamily="34" charset="0"/>
                <a:cs typeface="Calibri" panose="020F0502020204030204" pitchFamily="34" charset="0"/>
              </a:rPr>
              <a:t>Tag Tree </a:t>
            </a:r>
            <a:r>
              <a:rPr lang="en-US" sz="2400" dirty="0">
                <a:latin typeface="Calibri" panose="020F0502020204030204" pitchFamily="34" charset="0"/>
                <a:ea typeface="Calibri" panose="020F0502020204030204" pitchFamily="34" charset="0"/>
                <a:cs typeface="Calibri" panose="020F0502020204030204" pitchFamily="34" charset="0"/>
              </a:rPr>
              <a:t>(Headers, Figures, Paragraphs, Links, Tables, Lists).</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Logical </a:t>
            </a:r>
            <a:r>
              <a:rPr lang="en-US" sz="2400" b="1" dirty="0">
                <a:latin typeface="Calibri" panose="020F0502020204030204" pitchFamily="34" charset="0"/>
                <a:ea typeface="Calibri" panose="020F0502020204030204" pitchFamily="34" charset="0"/>
                <a:cs typeface="Calibri" panose="020F0502020204030204" pitchFamily="34" charset="0"/>
              </a:rPr>
              <a:t>Reading Order </a:t>
            </a:r>
            <a:r>
              <a:rPr lang="en-US" sz="2400" dirty="0">
                <a:latin typeface="Calibri" panose="020F0502020204030204" pitchFamily="34" charset="0"/>
                <a:ea typeface="Calibri" panose="020F0502020204030204" pitchFamily="34" charset="0"/>
                <a:cs typeface="Calibri" panose="020F0502020204030204" pitchFamily="34" charset="0"/>
              </a:rPr>
              <a:t>for screen readers and tabbing.</a:t>
            </a:r>
          </a:p>
          <a:p>
            <a:pPr>
              <a:buFont typeface="Wingdings" panose="05000000000000000000" pitchFamily="2" charset="2"/>
              <a:buChar char="q"/>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Half Frame 4">
            <a:extLst>
              <a:ext uri="{FF2B5EF4-FFF2-40B4-BE49-F238E27FC236}">
                <a16:creationId xmlns:a16="http://schemas.microsoft.com/office/drawing/2014/main" id="{A19116F8-2D4D-AE36-2450-A21196D09E2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6925D1AB-38A5-5AFE-73C2-142845835E9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89ABDB-4A3A-EE35-C9CE-AF1310EC701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85632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2D9BBE-41B9-EB17-5967-6765AF6AC216}"/>
              </a:ext>
              <a:ext uri="{C183D7F6-B498-43B3-948B-1728B52AA6E4}">
                <adec:decorative xmlns:adec="http://schemas.microsoft.com/office/drawing/2017/decorative" val="1"/>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7821" b="78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3EEDFE8-A32B-B9B6-DDBF-CF9EB104A07F}"/>
              </a:ext>
            </a:extLst>
          </p:cNvPr>
          <p:cNvSpPr>
            <a:spLocks noGrp="1"/>
          </p:cNvSpPr>
          <p:nvPr>
            <p:ph type="title"/>
          </p:nvPr>
        </p:nvSpPr>
        <p:spPr>
          <a:xfrm>
            <a:off x="1066310" y="0"/>
            <a:ext cx="3788494" cy="1219200"/>
          </a:xfrm>
        </p:spPr>
        <p:txBody>
          <a:bodyPr anchor="b">
            <a:noAutofit/>
          </a:bodyPr>
          <a:lstStyle/>
          <a:p>
            <a:pPr algn="ctr"/>
            <a:r>
              <a:rPr lang="en-US" sz="4400">
                <a:latin typeface="Candara" panose="020E0502030303020204" pitchFamily="34" charset="0"/>
              </a:rPr>
              <a:t>Thank You!</a:t>
            </a:r>
            <a:endParaRPr lang="en-US" sz="4400" dirty="0">
              <a:latin typeface="Candara" panose="020E0502030303020204" pitchFamily="34" charset="0"/>
            </a:endParaRPr>
          </a:p>
        </p:txBody>
      </p:sp>
      <p:sp>
        <p:nvSpPr>
          <p:cNvPr id="8" name="Title 2">
            <a:extLst>
              <a:ext uri="{FF2B5EF4-FFF2-40B4-BE49-F238E27FC236}">
                <a16:creationId xmlns:a16="http://schemas.microsoft.com/office/drawing/2014/main" id="{5E4A8C4C-CB97-231E-A35E-7759C45C2BF5}"/>
              </a:ext>
            </a:extLst>
          </p:cNvPr>
          <p:cNvSpPr txBox="1">
            <a:spLocks/>
          </p:cNvSpPr>
          <p:nvPr/>
        </p:nvSpPr>
        <p:spPr>
          <a:xfrm>
            <a:off x="7543800" y="4023361"/>
            <a:ext cx="4025442" cy="2331084"/>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b="1" i="0" kern="1200">
                <a:solidFill>
                  <a:schemeClr val="bg1"/>
                </a:solidFill>
                <a:latin typeface="Aptos Display" panose="020B0004020202020204" pitchFamily="34" charset="0"/>
                <a:ea typeface="+mj-ea"/>
                <a:cs typeface="+mj-cs"/>
              </a:defRPr>
            </a:lvl1pPr>
          </a:lstStyle>
          <a:p>
            <a:pPr algn="ctr">
              <a:lnSpc>
                <a:spcPct val="150000"/>
              </a:lnSpc>
            </a:pPr>
            <a:r>
              <a:rPr lang="en-US" sz="2400" dirty="0">
                <a:latin typeface="Calibri"/>
                <a:ea typeface="Calibri"/>
                <a:cs typeface="Calibri"/>
              </a:rPr>
              <a:t>ACCESSIBLE PDFs</a:t>
            </a:r>
            <a:endParaRPr lang="en-US" sz="2400" dirty="0"/>
          </a:p>
          <a:p>
            <a:pPr algn="ctr">
              <a:lnSpc>
                <a:spcPct val="150000"/>
              </a:lnSpc>
            </a:pPr>
            <a:r>
              <a:rPr lang="en-US" sz="2400" b="0" i="1" dirty="0">
                <a:latin typeface="Calibri" panose="020F0502020204030204" pitchFamily="34" charset="0"/>
                <a:ea typeface="Calibri" panose="020F0502020204030204" pitchFamily="34" charset="0"/>
                <a:cs typeface="Calibri" panose="020F0502020204030204" pitchFamily="34" charset="0"/>
              </a:rPr>
              <a:t>UConn ITS Accessibility</a:t>
            </a:r>
          </a:p>
          <a:p>
            <a:pPr algn="ctr">
              <a:lnSpc>
                <a:spcPct val="150000"/>
              </a:lnSpc>
            </a:pPr>
            <a:r>
              <a:rPr lang="en-US" sz="2400" b="0" dirty="0">
                <a:latin typeface="Calibri" panose="020F0502020204030204" pitchFamily="34" charset="0"/>
                <a:ea typeface="Calibri" panose="020F0502020204030204" pitchFamily="34" charset="0"/>
                <a:cs typeface="Calibri" panose="020F0502020204030204" pitchFamily="34" charset="0"/>
              </a:rPr>
              <a:t>accessibility.its.uconn.edu</a:t>
            </a:r>
          </a:p>
        </p:txBody>
      </p:sp>
    </p:spTree>
    <p:extLst>
      <p:ext uri="{BB962C8B-B14F-4D97-AF65-F5344CB8AC3E}">
        <p14:creationId xmlns:p14="http://schemas.microsoft.com/office/powerpoint/2010/main" val="259022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528-7BB1-312B-29C2-0AF0275C95E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University of Connecticut Wordmark</a:t>
            </a:r>
          </a:p>
        </p:txBody>
      </p:sp>
    </p:spTree>
    <p:extLst>
      <p:ext uri="{BB962C8B-B14F-4D97-AF65-F5344CB8AC3E}">
        <p14:creationId xmlns:p14="http://schemas.microsoft.com/office/powerpoint/2010/main" val="39184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Making PDFs Accessible</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p:txBody>
          <a:bodyPr>
            <a:noAutofit/>
          </a:bodyPr>
          <a:lstStyle/>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Add accessibility tools to Acrobat Pro.</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Include a </a:t>
            </a: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document title</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Use </a:t>
            </a: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accessible fonts</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and ensure sufficient </a:t>
            </a: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color contrast</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Images should have </a:t>
            </a: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alt text </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unless marked as decorative.</a:t>
            </a:r>
          </a:p>
          <a:p>
            <a:pPr>
              <a:lnSpc>
                <a:spcPct val="100000"/>
              </a:lnSpc>
            </a:pP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Describe hyperlinks </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appropriately with text display.</a:t>
            </a:r>
          </a:p>
          <a:p>
            <a:pPr>
              <a:lnSpc>
                <a:spcPct val="100000"/>
              </a:lnSpc>
            </a:pP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Tables</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must be easily navigable using correct tags.</a:t>
            </a:r>
          </a:p>
          <a:p>
            <a:pPr>
              <a:lnSpc>
                <a:spcPct val="100000"/>
              </a:lnSpc>
            </a:pP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Tag Tree</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should include headers, tables, lists, etc.</a:t>
            </a:r>
          </a:p>
          <a:p>
            <a:pPr>
              <a:lnSpc>
                <a:spcPct val="100000"/>
              </a:lnSpc>
            </a:pPr>
            <a:r>
              <a:rPr lang="en-US" sz="2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Reading Order </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needs to be logical for screen readers and tabbing.</a:t>
            </a:r>
          </a:p>
        </p:txBody>
      </p:sp>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FAD1112-0740-5D4B-2900-09C85F53DCE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6970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E5FC-A21E-D947-1976-5F004AFADF7A}"/>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Setting Up Acrobat Pro</a:t>
            </a:r>
          </a:p>
        </p:txBody>
      </p:sp>
      <p:sp>
        <p:nvSpPr>
          <p:cNvPr id="7" name="Text Placeholder 3">
            <a:extLst>
              <a:ext uri="{FF2B5EF4-FFF2-40B4-BE49-F238E27FC236}">
                <a16:creationId xmlns:a16="http://schemas.microsoft.com/office/drawing/2014/main" id="{61C978F2-EB5C-8A41-0E08-D5E749459DCB}"/>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Accessibility Tool</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Auto tagging</a:t>
            </a:r>
          </a:p>
          <a:p>
            <a:pPr marL="800100" lvl="1" indent="-342900">
              <a:lnSpc>
                <a:spcPct val="1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Full check</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Setting alternate text</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Action Wizard Tool</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Make accessible</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Select this on an untagged PDF </a:t>
            </a:r>
          </a:p>
        </p:txBody>
      </p:sp>
      <p:pic>
        <p:nvPicPr>
          <p:cNvPr id="8" name="Picture 7" descr="Screenshot of Acrobat Pro Menu with Tools highlighted">
            <a:extLst>
              <a:ext uri="{FF2B5EF4-FFF2-40B4-BE49-F238E27FC236}">
                <a16:creationId xmlns:a16="http://schemas.microsoft.com/office/drawing/2014/main" id="{3B6B4D67-27AA-5F52-6F17-16BDE06FC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162" y="1400486"/>
            <a:ext cx="2074422" cy="1597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Accessibility Tool link in Acrobat Pro">
            <a:extLst>
              <a:ext uri="{FF2B5EF4-FFF2-40B4-BE49-F238E27FC236}">
                <a16:creationId xmlns:a16="http://schemas.microsoft.com/office/drawing/2014/main" id="{8BF1F0EC-6511-B414-305D-6B130DBCD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45" y="2383090"/>
            <a:ext cx="1386878" cy="1597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Action Wizard Tool link in Acrobat Pro">
            <a:extLst>
              <a:ext uri="{FF2B5EF4-FFF2-40B4-BE49-F238E27FC236}">
                <a16:creationId xmlns:a16="http://schemas.microsoft.com/office/drawing/2014/main" id="{110CDD89-0C04-FFBA-EA1A-187F5A6E5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390" y="3181862"/>
            <a:ext cx="1299334" cy="1597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C77F77AD-3F66-7029-6F3B-499C03272DC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356D4F3-BAA2-0152-753F-AA5B34218DF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8CF3372-8340-AF47-8D87-ABA7C23F043D}"/>
              </a:ext>
              <a:ext uri="{C183D7F6-B498-43B3-948B-1728B52AA6E4}">
                <adec:decorative xmlns:adec="http://schemas.microsoft.com/office/drawing/2017/decorative" val="0"/>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9724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dirty="0">
                <a:latin typeface="Candara" panose="020E0502030303020204" pitchFamily="34" charset="0"/>
              </a:rPr>
              <a:t>Adding Accessibility Icons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a:xfrm>
            <a:off x="838200" y="1825625"/>
            <a:ext cx="5943600" cy="4178041"/>
          </a:xfrm>
        </p:spPr>
        <p:txBody>
          <a:bodyPr>
            <a:noAutofit/>
          </a:bodyPr>
          <a:lstStyle/>
          <a:p>
            <a:r>
              <a:rPr lang="en-US" sz="2400" dirty="0">
                <a:latin typeface="Calibri" panose="020F0502020204030204" pitchFamily="34" charset="0"/>
                <a:cs typeface="Calibri" panose="020F0502020204030204" pitchFamily="34" charset="0"/>
              </a:rPr>
              <a:t>Content Panel</a:t>
            </a:r>
          </a:p>
          <a:p>
            <a:pPr lvl="1"/>
            <a:r>
              <a:rPr lang="en-US" sz="2000" b="1" dirty="0">
                <a:latin typeface="Calibri" panose="020F0502020204030204" pitchFamily="34" charset="0"/>
                <a:cs typeface="Calibri" panose="020F0502020204030204" pitchFamily="34" charset="0"/>
              </a:rPr>
              <a:t>View &gt; Show Hide &gt; Navigation Panes &gt; Content </a:t>
            </a:r>
          </a:p>
          <a:p>
            <a:r>
              <a:rPr lang="en-US" sz="2400" dirty="0">
                <a:latin typeface="Calibri" panose="020F0502020204030204" pitchFamily="34" charset="0"/>
                <a:cs typeface="Calibri" panose="020F0502020204030204" pitchFamily="34" charset="0"/>
              </a:rPr>
              <a:t>Order Panel</a:t>
            </a:r>
          </a:p>
          <a:p>
            <a:pPr lvl="1">
              <a:lnSpc>
                <a:spcPct val="100000"/>
              </a:lnSpc>
            </a:pPr>
            <a:r>
              <a:rPr lang="en-US" sz="2000" b="1" dirty="0">
                <a:latin typeface="Calibri" panose="020F0502020204030204" pitchFamily="34" charset="0"/>
                <a:cs typeface="Calibri" panose="020F0502020204030204" pitchFamily="34" charset="0"/>
              </a:rPr>
              <a:t>View &gt; Show Hide &gt; Navigation Panes &gt; Order </a:t>
            </a:r>
            <a:r>
              <a:rPr lang="en-US" sz="2000" dirty="0">
                <a:latin typeface="Calibri" panose="020F0502020204030204" pitchFamily="34" charset="0"/>
                <a:cs typeface="Calibri" panose="020F0502020204030204" pitchFamily="34" charset="0"/>
              </a:rPr>
              <a:t>(turn off Display like elements in a single block)</a:t>
            </a:r>
          </a:p>
          <a:p>
            <a:r>
              <a:rPr lang="en-US" sz="2400" dirty="0">
                <a:latin typeface="Calibri" panose="020F0502020204030204" pitchFamily="34" charset="0"/>
                <a:cs typeface="Calibri" panose="020F0502020204030204" pitchFamily="34" charset="0"/>
              </a:rPr>
              <a:t>Tag Tree</a:t>
            </a:r>
          </a:p>
          <a:p>
            <a:pPr lvl="1"/>
            <a:r>
              <a:rPr lang="en-US" sz="2000" b="1" dirty="0">
                <a:latin typeface="Calibri" panose="020F0502020204030204" pitchFamily="34" charset="0"/>
                <a:cs typeface="Calibri" panose="020F0502020204030204" pitchFamily="34" charset="0"/>
              </a:rPr>
              <a:t>View &gt; Show Hide &gt; Navigation Panes &gt; Tags</a:t>
            </a:r>
          </a:p>
        </p:txBody>
      </p:sp>
      <p:pic>
        <p:nvPicPr>
          <p:cNvPr id="7" name="Picture 6" descr="Screenshot of Acrobat Pro Menu with View - Show/Hide - Navigation highlighted and Accessibility tags, Content, and Order selected.">
            <a:extLst>
              <a:ext uri="{FF2B5EF4-FFF2-40B4-BE49-F238E27FC236}">
                <a16:creationId xmlns:a16="http://schemas.microsoft.com/office/drawing/2014/main" id="{60FE9AED-BEF1-DB17-0459-FB8300FA666C}"/>
              </a:ext>
            </a:extLst>
          </p:cNvPr>
          <p:cNvPicPr>
            <a:picLocks noChangeAspect="1"/>
          </p:cNvPicPr>
          <p:nvPr/>
        </p:nvPicPr>
        <p:blipFill>
          <a:blip r:embed="rId2"/>
          <a:stretch>
            <a:fillRect/>
          </a:stretch>
        </p:blipFill>
        <p:spPr>
          <a:xfrm>
            <a:off x="7041906" y="1613527"/>
            <a:ext cx="4610099" cy="3630946"/>
          </a:xfrm>
          <a:prstGeom prst="rect">
            <a:avLst/>
          </a:prstGeom>
          <a:ln>
            <a:noFill/>
          </a:ln>
          <a:effectLst>
            <a:outerShdw blurRad="292100" dist="139700" dir="2700000" algn="tl" rotWithShape="0">
              <a:srgbClr val="333333">
                <a:alpha val="65000"/>
              </a:srgbClr>
            </a:outerShdw>
          </a:effectLst>
        </p:spPr>
      </p:pic>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A53C487D-AEEE-2C2C-1927-9CB8165A00F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99790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6087-AE0E-D415-BE10-6641A222E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A527C-7D36-E013-191A-A70FCA87D029}"/>
              </a:ext>
            </a:extLst>
          </p:cNvPr>
          <p:cNvSpPr>
            <a:spLocks noGrp="1"/>
          </p:cNvSpPr>
          <p:nvPr>
            <p:ph type="title"/>
          </p:nvPr>
        </p:nvSpPr>
        <p:spPr>
          <a:xfrm>
            <a:off x="838200" y="681038"/>
            <a:ext cx="10515600" cy="797660"/>
          </a:xfrm>
        </p:spPr>
        <p:txBody>
          <a:bodyPr anchor="t">
            <a:normAutofit/>
          </a:bodyPr>
          <a:lstStyle/>
          <a:p>
            <a:r>
              <a:rPr lang="en-US" dirty="0">
                <a:latin typeface="Candara" panose="020E0502030303020204" pitchFamily="34" charset="0"/>
              </a:rPr>
              <a:t>Document Title &amp; Author</a:t>
            </a:r>
          </a:p>
        </p:txBody>
      </p:sp>
      <p:sp>
        <p:nvSpPr>
          <p:cNvPr id="17" name="TextBox 16">
            <a:extLst>
              <a:ext uri="{FF2B5EF4-FFF2-40B4-BE49-F238E27FC236}">
                <a16:creationId xmlns:a16="http://schemas.microsoft.com/office/drawing/2014/main" id="{EBEFE3AA-BEA0-6DA4-7D6E-896C4B8C68B1}"/>
              </a:ext>
            </a:extLst>
          </p:cNvPr>
          <p:cNvSpPr txBox="1"/>
          <p:nvPr/>
        </p:nvSpPr>
        <p:spPr>
          <a:xfrm>
            <a:off x="4094757" y="2245137"/>
            <a:ext cx="3747529" cy="707886"/>
          </a:xfrm>
          <a:prstGeom prst="rect">
            <a:avLst/>
          </a:prstGeom>
          <a:noFill/>
        </p:spPr>
        <p:txBody>
          <a:bodyPr wrap="square">
            <a:spAutoFit/>
          </a:bodyPr>
          <a:lstStyle/>
          <a:p>
            <a:r>
              <a:rPr lang="en-US" sz="20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File &gt; Properties &gt; Initial View &gt; Show &gt; Document Title</a:t>
            </a:r>
          </a:p>
        </p:txBody>
      </p:sp>
      <p:pic>
        <p:nvPicPr>
          <p:cNvPr id="3" name="Picture 2" descr="Screenshot of Acrobat Pro Menu - File - Properties">
            <a:extLst>
              <a:ext uri="{FF2B5EF4-FFF2-40B4-BE49-F238E27FC236}">
                <a16:creationId xmlns:a16="http://schemas.microsoft.com/office/drawing/2014/main" id="{C9788DBA-F49A-7D7B-8915-46498CFAEF41}"/>
              </a:ext>
            </a:extLst>
          </p:cNvPr>
          <p:cNvPicPr>
            <a:picLocks noChangeAspect="1"/>
          </p:cNvPicPr>
          <p:nvPr/>
        </p:nvPicPr>
        <p:blipFill>
          <a:blip r:embed="rId2"/>
          <a:stretch>
            <a:fillRect/>
          </a:stretch>
        </p:blipFill>
        <p:spPr>
          <a:xfrm>
            <a:off x="838200" y="1790400"/>
            <a:ext cx="2835721" cy="4048425"/>
          </a:xfrm>
          <a:prstGeom prst="rect">
            <a:avLst/>
          </a:prstGeom>
          <a:ln>
            <a:noFill/>
          </a:ln>
          <a:effectLst>
            <a:outerShdw blurRad="292100" dist="139700" dir="2700000" algn="tl" rotWithShape="0">
              <a:srgbClr val="333333">
                <a:alpha val="65000"/>
              </a:srgbClr>
            </a:outerShdw>
          </a:effectLst>
        </p:spPr>
      </p:pic>
      <p:pic>
        <p:nvPicPr>
          <p:cNvPr id="8" name="Picture 7" descr="Screenshot of Acrobat Pro Menu Document Properties including Title and Author.">
            <a:extLst>
              <a:ext uri="{FF2B5EF4-FFF2-40B4-BE49-F238E27FC236}">
                <a16:creationId xmlns:a16="http://schemas.microsoft.com/office/drawing/2014/main" id="{55C7C6C4-4B1D-D67F-9CDD-68A5288377BA}"/>
              </a:ext>
            </a:extLst>
          </p:cNvPr>
          <p:cNvPicPr>
            <a:picLocks noChangeAspect="1"/>
          </p:cNvPicPr>
          <p:nvPr/>
        </p:nvPicPr>
        <p:blipFill>
          <a:blip r:embed="rId3"/>
          <a:stretch>
            <a:fillRect/>
          </a:stretch>
        </p:blipFill>
        <p:spPr>
          <a:xfrm>
            <a:off x="2593958" y="3116690"/>
            <a:ext cx="3747529" cy="1677726"/>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id="{430056F4-9284-FDFF-EA37-56203E38042A}"/>
              </a:ext>
            </a:extLst>
          </p:cNvPr>
          <p:cNvSpPr txBox="1">
            <a:spLocks/>
          </p:cNvSpPr>
          <p:nvPr/>
        </p:nvSpPr>
        <p:spPr>
          <a:xfrm>
            <a:off x="8097244" y="5017823"/>
            <a:ext cx="3434196" cy="797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Set </a:t>
            </a:r>
            <a:r>
              <a:rPr lang="en-US" sz="2000" b="1" dirty="0">
                <a:latin typeface="Calibri" panose="020F0502020204030204" pitchFamily="34" charset="0"/>
                <a:ea typeface="Calibri" panose="020F0502020204030204" pitchFamily="34" charset="0"/>
                <a:cs typeface="Calibri" panose="020F0502020204030204" pitchFamily="34" charset="0"/>
              </a:rPr>
              <a:t>Initial View </a:t>
            </a:r>
            <a:r>
              <a:rPr lang="en-US" sz="2000" dirty="0">
                <a:latin typeface="Calibri" panose="020F0502020204030204" pitchFamily="34" charset="0"/>
                <a:ea typeface="Calibri" panose="020F0502020204030204" pitchFamily="34" charset="0"/>
                <a:cs typeface="Calibri" panose="020F0502020204030204" pitchFamily="34" charset="0"/>
              </a:rPr>
              <a:t>to “Document Title” in </a:t>
            </a:r>
            <a:r>
              <a:rPr lang="en-US" sz="2000" b="1" dirty="0">
                <a:latin typeface="Calibri" panose="020F0502020204030204" pitchFamily="34" charset="0"/>
                <a:ea typeface="Calibri" panose="020F0502020204030204" pitchFamily="34" charset="0"/>
                <a:cs typeface="Calibri" panose="020F0502020204030204" pitchFamily="34" charset="0"/>
              </a:rPr>
              <a:t>Document Properties.</a:t>
            </a:r>
          </a:p>
        </p:txBody>
      </p:sp>
      <p:pic>
        <p:nvPicPr>
          <p:cNvPr id="9" name="Picture 8" descr="Screenshot of Acrobat Pro Menu Document Properties with Initial View highlighted and Show is set to Document Title">
            <a:extLst>
              <a:ext uri="{FF2B5EF4-FFF2-40B4-BE49-F238E27FC236}">
                <a16:creationId xmlns:a16="http://schemas.microsoft.com/office/drawing/2014/main" id="{CBB64735-EA63-E629-4890-DA2EAC466FDD}"/>
              </a:ext>
            </a:extLst>
          </p:cNvPr>
          <p:cNvPicPr>
            <a:picLocks noChangeAspect="1"/>
          </p:cNvPicPr>
          <p:nvPr/>
        </p:nvPicPr>
        <p:blipFill>
          <a:blip r:embed="rId4"/>
          <a:stretch>
            <a:fillRect/>
          </a:stretch>
        </p:blipFill>
        <p:spPr>
          <a:xfrm>
            <a:off x="8097244" y="1143938"/>
            <a:ext cx="3434196" cy="3618171"/>
          </a:xfrm>
          <a:prstGeom prst="rect">
            <a:avLst/>
          </a:prstGeom>
        </p:spPr>
      </p:pic>
      <p:cxnSp>
        <p:nvCxnSpPr>
          <p:cNvPr id="11" name="Straight Arrow Connector 10">
            <a:extLst>
              <a:ext uri="{FF2B5EF4-FFF2-40B4-BE49-F238E27FC236}">
                <a16:creationId xmlns:a16="http://schemas.microsoft.com/office/drawing/2014/main" id="{BDFFBA63-8970-B3D5-1932-FFF6D63C64BA}"/>
              </a:ext>
              <a:ext uri="{C183D7F6-B498-43B3-948B-1728B52AA6E4}">
                <adec:decorative xmlns:adec="http://schemas.microsoft.com/office/drawing/2017/decorative" val="1"/>
              </a:ext>
            </a:extLst>
          </p:cNvPr>
          <p:cNvCxnSpPr>
            <a:cxnSpLocks/>
          </p:cNvCxnSpPr>
          <p:nvPr/>
        </p:nvCxnSpPr>
        <p:spPr>
          <a:xfrm flipV="1">
            <a:off x="2114550" y="4329629"/>
            <a:ext cx="716785" cy="121884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Half Frame 3">
            <a:extLst>
              <a:ext uri="{FF2B5EF4-FFF2-40B4-BE49-F238E27FC236}">
                <a16:creationId xmlns:a16="http://schemas.microsoft.com/office/drawing/2014/main" id="{00D0314E-C0A2-F128-3D7C-27671C75011F}"/>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Isosceles Triangle 6">
            <a:extLst>
              <a:ext uri="{FF2B5EF4-FFF2-40B4-BE49-F238E27FC236}">
                <a16:creationId xmlns:a16="http://schemas.microsoft.com/office/drawing/2014/main" id="{42DA8B05-1E5B-089A-12C3-0D424E0C583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534F9C37-1BB2-1BB3-D004-F804BD571BF7}"/>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2538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B19-60D9-2812-34D0-80D64B699EC8}"/>
              </a:ext>
            </a:extLst>
          </p:cNvPr>
          <p:cNvSpPr>
            <a:spLocks noGrp="1"/>
          </p:cNvSpPr>
          <p:nvPr>
            <p:ph type="title"/>
          </p:nvPr>
        </p:nvSpPr>
        <p:spPr/>
        <p:txBody>
          <a:bodyPr>
            <a:normAutofit fontScale="90000"/>
          </a:bodyPr>
          <a:lstStyle/>
          <a:p>
            <a:r>
              <a:rPr lang="en-US" dirty="0">
                <a:latin typeface="Candara" panose="020E0502030303020204" pitchFamily="34" charset="0"/>
              </a:rPr>
              <a:t>Tags in PDF Documents</a:t>
            </a:r>
          </a:p>
        </p:txBody>
      </p:sp>
      <p:sp>
        <p:nvSpPr>
          <p:cNvPr id="3" name="Text Placeholder 2">
            <a:extLst>
              <a:ext uri="{FF2B5EF4-FFF2-40B4-BE49-F238E27FC236}">
                <a16:creationId xmlns:a16="http://schemas.microsoft.com/office/drawing/2014/main" id="{6DE0BD4D-3829-E8CF-F199-3218779F6634}"/>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to Expect &amp; Tagging Guides</a:t>
            </a:r>
          </a:p>
        </p:txBody>
      </p:sp>
      <p:sp>
        <p:nvSpPr>
          <p:cNvPr id="5" name="Block Arc 4">
            <a:extLst>
              <a:ext uri="{FF2B5EF4-FFF2-40B4-BE49-F238E27FC236}">
                <a16:creationId xmlns:a16="http://schemas.microsoft.com/office/drawing/2014/main" id="{DFCE20CB-E603-3250-3286-E0E93D4979B1}"/>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136FA8DE-118E-505F-5E12-43EEE3AC0470}"/>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raphic 8">
            <a:extLst>
              <a:ext uri="{FF2B5EF4-FFF2-40B4-BE49-F238E27FC236}">
                <a16:creationId xmlns:a16="http://schemas.microsoft.com/office/drawing/2014/main" id="{CF12AF86-4884-28F8-8E95-DFA0D224E7A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90146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C89FF-B962-88CE-6C6E-41A5F95CED8F}"/>
              </a:ext>
            </a:extLst>
          </p:cNvPr>
          <p:cNvSpPr>
            <a:spLocks noGrp="1"/>
          </p:cNvSpPr>
          <p:nvPr>
            <p:ph type="title"/>
          </p:nvPr>
        </p:nvSpPr>
        <p:spPr/>
        <p:txBody>
          <a:bodyPr/>
          <a:lstStyle/>
          <a:p>
            <a:r>
              <a:rPr lang="en-US" dirty="0">
                <a:latin typeface="Candara" panose="020E0502030303020204" pitchFamily="34" charset="0"/>
              </a:rPr>
              <a:t>Tags (1/2)</a:t>
            </a:r>
          </a:p>
        </p:txBody>
      </p:sp>
      <p:sp>
        <p:nvSpPr>
          <p:cNvPr id="2" name="Text Placeholder 1">
            <a:extLst>
              <a:ext uri="{FF2B5EF4-FFF2-40B4-BE49-F238E27FC236}">
                <a16:creationId xmlns:a16="http://schemas.microsoft.com/office/drawing/2014/main" id="{4764FED0-E4F5-0717-AD05-F25F5EEB6A81}"/>
              </a:ext>
            </a:extLst>
          </p:cNvPr>
          <p:cNvSpPr>
            <a:spLocks noGrp="1"/>
          </p:cNvSpPr>
          <p:nvPr>
            <p:ph type="body" idx="1"/>
          </p:nvPr>
        </p:nvSpPr>
        <p:spPr>
          <a:xfrm>
            <a:off x="839788" y="1681163"/>
            <a:ext cx="5157787" cy="477331"/>
          </a:xfrm>
        </p:spPr>
        <p:txBody>
          <a:bodyPr>
            <a:normAutofit lnSpcReduction="10000"/>
          </a:bodyPr>
          <a:lstStyle/>
          <a:p>
            <a:pPr>
              <a:lnSpc>
                <a:spcPct val="100000"/>
              </a:lnSpc>
            </a:pPr>
            <a:r>
              <a:rPr lang="en-US" dirty="0">
                <a:latin typeface="Candara" panose="020E0502030303020204" pitchFamily="34" charset="0"/>
              </a:rPr>
              <a:t>Store Metadata</a:t>
            </a:r>
          </a:p>
        </p:txBody>
      </p:sp>
      <p:sp>
        <p:nvSpPr>
          <p:cNvPr id="3" name="Content Placeholder 2">
            <a:extLst>
              <a:ext uri="{FF2B5EF4-FFF2-40B4-BE49-F238E27FC236}">
                <a16:creationId xmlns:a16="http://schemas.microsoft.com/office/drawing/2014/main" id="{0D9D14EB-EDE0-2992-3671-8CC0955FBCD5}"/>
              </a:ext>
            </a:extLst>
          </p:cNvPr>
          <p:cNvSpPr>
            <a:spLocks noGrp="1"/>
          </p:cNvSpPr>
          <p:nvPr>
            <p:ph sz="half" idx="2"/>
          </p:nvPr>
        </p:nvSpPr>
        <p:spPr>
          <a:xfrm>
            <a:off x="839788" y="2360960"/>
            <a:ext cx="5157787" cy="861212"/>
          </a:xfrm>
        </p:spPr>
        <p:txBody>
          <a:bodyPr/>
          <a:lstStyle/>
          <a:p>
            <a:pPr marL="0" indent="0">
              <a:lnSpc>
                <a:spcPct val="100000"/>
              </a:lnSpc>
              <a:spcAft>
                <a:spcPts val="600"/>
              </a:spcAft>
              <a:buNone/>
            </a:pPr>
            <a:r>
              <a:rPr lang="en-US" dirty="0">
                <a:latin typeface="Calibri" panose="020F0502020204030204" pitchFamily="34" charset="0"/>
                <a:ea typeface="Calibri" panose="020F0502020204030204" pitchFamily="34" charset="0"/>
                <a:cs typeface="Calibri" panose="020F0502020204030204" pitchFamily="34" charset="0"/>
              </a:rPr>
              <a:t>Tags contain information on objects and their relation to one another.</a:t>
            </a:r>
          </a:p>
        </p:txBody>
      </p:sp>
      <p:sp>
        <p:nvSpPr>
          <p:cNvPr id="4" name="Text Placeholder 3">
            <a:extLst>
              <a:ext uri="{FF2B5EF4-FFF2-40B4-BE49-F238E27FC236}">
                <a16:creationId xmlns:a16="http://schemas.microsoft.com/office/drawing/2014/main" id="{A05B8832-6FB0-8C26-C112-83E2E9597F2E}"/>
              </a:ext>
            </a:extLst>
          </p:cNvPr>
          <p:cNvSpPr>
            <a:spLocks noGrp="1"/>
          </p:cNvSpPr>
          <p:nvPr>
            <p:ph type="body" sz="quarter" idx="3"/>
          </p:nvPr>
        </p:nvSpPr>
        <p:spPr>
          <a:xfrm>
            <a:off x="6172200" y="1681163"/>
            <a:ext cx="5183188" cy="477331"/>
          </a:xfrm>
        </p:spPr>
        <p:txBody>
          <a:bodyPr>
            <a:normAutofit lnSpcReduction="10000"/>
          </a:bodyPr>
          <a:lstStyle/>
          <a:p>
            <a:pPr>
              <a:lnSpc>
                <a:spcPct val="100000"/>
              </a:lnSpc>
            </a:pPr>
            <a:r>
              <a:rPr lang="en-US" dirty="0">
                <a:latin typeface="Candara" panose="020E0502030303020204" pitchFamily="34" charset="0"/>
              </a:rPr>
              <a:t>Organize Information</a:t>
            </a:r>
          </a:p>
        </p:txBody>
      </p:sp>
      <p:sp>
        <p:nvSpPr>
          <p:cNvPr id="5" name="Content Placeholder 4">
            <a:extLst>
              <a:ext uri="{FF2B5EF4-FFF2-40B4-BE49-F238E27FC236}">
                <a16:creationId xmlns:a16="http://schemas.microsoft.com/office/drawing/2014/main" id="{3ACEEEC1-414B-C9CF-756C-341839ECD4E1}"/>
              </a:ext>
            </a:extLst>
          </p:cNvPr>
          <p:cNvSpPr>
            <a:spLocks noGrp="1"/>
          </p:cNvSpPr>
          <p:nvPr>
            <p:ph sz="quarter" idx="4"/>
          </p:nvPr>
        </p:nvSpPr>
        <p:spPr>
          <a:xfrm>
            <a:off x="6172200" y="2360959"/>
            <a:ext cx="5183188" cy="861212"/>
          </a:xfrm>
        </p:spPr>
        <p:txBody>
          <a:bodyPr>
            <a:normAutofit/>
          </a:bodyPr>
          <a:lstStyle/>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Allows screen readers and similar to interpret and parse information.</a:t>
            </a:r>
          </a:p>
        </p:txBody>
      </p:sp>
      <p:sp>
        <p:nvSpPr>
          <p:cNvPr id="9" name="Text Placeholder 1">
            <a:extLst>
              <a:ext uri="{FF2B5EF4-FFF2-40B4-BE49-F238E27FC236}">
                <a16:creationId xmlns:a16="http://schemas.microsoft.com/office/drawing/2014/main" id="{1CFD0329-2D2F-AF39-A95E-BC692F9F10DA}"/>
              </a:ext>
            </a:extLst>
          </p:cNvPr>
          <p:cNvSpPr txBox="1">
            <a:spLocks/>
          </p:cNvSpPr>
          <p:nvPr/>
        </p:nvSpPr>
        <p:spPr>
          <a:xfrm>
            <a:off x="839788" y="3538376"/>
            <a:ext cx="5157787" cy="47733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dirty="0">
                <a:latin typeface="Candara" panose="020E0502030303020204" pitchFamily="34" charset="0"/>
              </a:rPr>
              <a:t>Many Options</a:t>
            </a:r>
          </a:p>
        </p:txBody>
      </p:sp>
      <p:sp>
        <p:nvSpPr>
          <p:cNvPr id="10" name="Content Placeholder 2">
            <a:extLst>
              <a:ext uri="{FF2B5EF4-FFF2-40B4-BE49-F238E27FC236}">
                <a16:creationId xmlns:a16="http://schemas.microsoft.com/office/drawing/2014/main" id="{63EA1BCD-8652-2352-C1DC-13B63C8DDBB8}"/>
              </a:ext>
            </a:extLst>
          </p:cNvPr>
          <p:cNvSpPr txBox="1">
            <a:spLocks/>
          </p:cNvSpPr>
          <p:nvPr/>
        </p:nvSpPr>
        <p:spPr>
          <a:xfrm>
            <a:off x="839788" y="4218173"/>
            <a:ext cx="5157787" cy="861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Websites have over 100 types of tags, while PDFs have about 40 types.</a:t>
            </a:r>
          </a:p>
        </p:txBody>
      </p:sp>
      <p:sp>
        <p:nvSpPr>
          <p:cNvPr id="11" name="Text Placeholder 3">
            <a:extLst>
              <a:ext uri="{FF2B5EF4-FFF2-40B4-BE49-F238E27FC236}">
                <a16:creationId xmlns:a16="http://schemas.microsoft.com/office/drawing/2014/main" id="{08308C23-C105-8FEE-21BE-E880D1E794EB}"/>
              </a:ext>
            </a:extLst>
          </p:cNvPr>
          <p:cNvSpPr txBox="1">
            <a:spLocks/>
          </p:cNvSpPr>
          <p:nvPr/>
        </p:nvSpPr>
        <p:spPr>
          <a:xfrm>
            <a:off x="6169024" y="3538376"/>
            <a:ext cx="5183188" cy="47733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dirty="0">
                <a:latin typeface="Candara" panose="020E0502030303020204" pitchFamily="34" charset="0"/>
              </a:rPr>
              <a:t>Group Tags</a:t>
            </a:r>
          </a:p>
        </p:txBody>
      </p:sp>
      <p:sp>
        <p:nvSpPr>
          <p:cNvPr id="12" name="Content Placeholder 4">
            <a:extLst>
              <a:ext uri="{FF2B5EF4-FFF2-40B4-BE49-F238E27FC236}">
                <a16:creationId xmlns:a16="http://schemas.microsoft.com/office/drawing/2014/main" id="{58961CE0-5283-80C3-89DD-FD4A904A0897}"/>
              </a:ext>
            </a:extLst>
          </p:cNvPr>
          <p:cNvSpPr txBox="1">
            <a:spLocks/>
          </p:cNvSpPr>
          <p:nvPr/>
        </p:nvSpPr>
        <p:spPr>
          <a:xfrm>
            <a:off x="6169024" y="4218171"/>
            <a:ext cx="5183188" cy="86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Calibri" panose="020F0502020204030204" pitchFamily="34" charset="0"/>
                <a:ea typeface="Calibri" panose="020F0502020204030204" pitchFamily="34" charset="0"/>
                <a:cs typeface="Calibri" panose="020F0502020204030204" pitchFamily="34" charset="0"/>
              </a:rPr>
              <a:t>Container tags like </a:t>
            </a:r>
            <a:r>
              <a:rPr lang="en-US" b="1" dirty="0">
                <a:latin typeface="Calibri" panose="020F0502020204030204" pitchFamily="34" charset="0"/>
                <a:ea typeface="Calibri" panose="020F0502020204030204" pitchFamily="34" charset="0"/>
                <a:cs typeface="Calibri" panose="020F0502020204030204" pitchFamily="34" charset="0"/>
              </a:rPr>
              <a:t>Document</a:t>
            </a:r>
            <a:r>
              <a:rPr lang="en-US" dirty="0">
                <a:latin typeface="Calibri" panose="020F0502020204030204" pitchFamily="34" charset="0"/>
                <a:ea typeface="Calibri" panose="020F0502020204030204" pitchFamily="34" charset="0"/>
                <a:cs typeface="Calibri" panose="020F0502020204030204" pitchFamily="34" charset="0"/>
              </a:rPr>
              <a:t> help to organize child tags such as </a:t>
            </a:r>
            <a:r>
              <a:rPr lang="en-US" b="1" dirty="0">
                <a:latin typeface="Calibri" panose="020F0502020204030204" pitchFamily="34" charset="0"/>
                <a:ea typeface="Calibri" panose="020F0502020204030204" pitchFamily="34" charset="0"/>
                <a:cs typeface="Calibri" panose="020F0502020204030204" pitchFamily="34" charset="0"/>
              </a:rPr>
              <a:t>Paragraph</a:t>
            </a:r>
            <a:r>
              <a:rPr lang="en-US" dirty="0">
                <a:latin typeface="Calibri" panose="020F0502020204030204" pitchFamily="34" charset="0"/>
                <a:ea typeface="Calibri" panose="020F0502020204030204" pitchFamily="34" charset="0"/>
                <a:cs typeface="Calibri" panose="020F0502020204030204" pitchFamily="34" charset="0"/>
              </a:rPr>
              <a:t>.</a:t>
            </a:r>
          </a:p>
        </p:txBody>
      </p:sp>
      <p:sp>
        <p:nvSpPr>
          <p:cNvPr id="8" name="Half Frame 7">
            <a:extLst>
              <a:ext uri="{FF2B5EF4-FFF2-40B4-BE49-F238E27FC236}">
                <a16:creationId xmlns:a16="http://schemas.microsoft.com/office/drawing/2014/main" id="{04BAAF79-7002-43DF-5E77-3BDD1E3853B0}"/>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Isosceles Triangle 12">
            <a:extLst>
              <a:ext uri="{FF2B5EF4-FFF2-40B4-BE49-F238E27FC236}">
                <a16:creationId xmlns:a16="http://schemas.microsoft.com/office/drawing/2014/main" id="{E37C55CE-739E-3C7F-C290-173F356E8BB4}"/>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3ABD234-35A7-9149-0071-7EA4A50256D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21294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C89FF-B962-88CE-6C6E-41A5F95CED8F}"/>
              </a:ext>
            </a:extLst>
          </p:cNvPr>
          <p:cNvSpPr>
            <a:spLocks noGrp="1"/>
          </p:cNvSpPr>
          <p:nvPr>
            <p:ph type="title"/>
          </p:nvPr>
        </p:nvSpPr>
        <p:spPr/>
        <p:txBody>
          <a:bodyPr/>
          <a:lstStyle/>
          <a:p>
            <a:r>
              <a:rPr lang="en-US" dirty="0">
                <a:latin typeface="Candara" panose="020E0502030303020204" pitchFamily="34" charset="0"/>
              </a:rPr>
              <a:t>Tags 2/2</a:t>
            </a:r>
          </a:p>
        </p:txBody>
      </p:sp>
      <p:sp>
        <p:nvSpPr>
          <p:cNvPr id="2" name="Text Placeholder 1">
            <a:extLst>
              <a:ext uri="{FF2B5EF4-FFF2-40B4-BE49-F238E27FC236}">
                <a16:creationId xmlns:a16="http://schemas.microsoft.com/office/drawing/2014/main" id="{4764FED0-E4F5-0717-AD05-F25F5EEB6A81}"/>
              </a:ext>
            </a:extLst>
          </p:cNvPr>
          <p:cNvSpPr>
            <a:spLocks noGrp="1"/>
          </p:cNvSpPr>
          <p:nvPr>
            <p:ph type="body" idx="1"/>
          </p:nvPr>
        </p:nvSpPr>
        <p:spPr>
          <a:xfrm>
            <a:off x="839788" y="1681163"/>
            <a:ext cx="5157787" cy="477331"/>
          </a:xfrm>
        </p:spPr>
        <p:txBody>
          <a:bodyPr>
            <a:normAutofit lnSpcReduction="10000"/>
          </a:bodyPr>
          <a:lstStyle/>
          <a:p>
            <a:pPr>
              <a:lnSpc>
                <a:spcPct val="100000"/>
              </a:lnSpc>
            </a:pPr>
            <a:r>
              <a:rPr lang="en-US" dirty="0">
                <a:latin typeface="Candara" panose="020E0502030303020204" pitchFamily="34" charset="0"/>
              </a:rPr>
              <a:t>Good-to-Know</a:t>
            </a:r>
          </a:p>
        </p:txBody>
      </p:sp>
      <p:sp>
        <p:nvSpPr>
          <p:cNvPr id="3" name="Content Placeholder 2">
            <a:extLst>
              <a:ext uri="{FF2B5EF4-FFF2-40B4-BE49-F238E27FC236}">
                <a16:creationId xmlns:a16="http://schemas.microsoft.com/office/drawing/2014/main" id="{0D9D14EB-EDE0-2992-3671-8CC0955FBCD5}"/>
              </a:ext>
            </a:extLst>
          </p:cNvPr>
          <p:cNvSpPr>
            <a:spLocks noGrp="1"/>
          </p:cNvSpPr>
          <p:nvPr>
            <p:ph sz="half" idx="2"/>
          </p:nvPr>
        </p:nvSpPr>
        <p:spPr>
          <a:xfrm>
            <a:off x="839788" y="2360959"/>
            <a:ext cx="5157787" cy="3642712"/>
          </a:xfrm>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Document, Section, Part, Article are </a:t>
            </a:r>
            <a:r>
              <a:rPr lang="en-US" b="1" dirty="0">
                <a:latin typeface="Calibri" panose="020F0502020204030204" pitchFamily="34" charset="0"/>
                <a:ea typeface="Calibri" panose="020F0502020204030204" pitchFamily="34" charset="0"/>
                <a:cs typeface="Calibri" panose="020F0502020204030204" pitchFamily="34" charset="0"/>
              </a:rPr>
              <a:t>container tags</a:t>
            </a:r>
            <a:r>
              <a:rPr lang="en-US" dirty="0">
                <a:latin typeface="Calibri" panose="020F0502020204030204" pitchFamily="34" charset="0"/>
                <a:ea typeface="Calibri" panose="020F0502020204030204" pitchFamily="34" charset="0"/>
                <a:cs typeface="Calibri" panose="020F0502020204030204" pitchFamily="34" charset="0"/>
              </a:rPr>
              <a:t> that screen readers ignore but </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These are often used by remediators.</a:t>
            </a:r>
          </a:p>
          <a:p>
            <a:pPr>
              <a:lnSpc>
                <a:spcPct val="100000"/>
              </a:lnSpc>
            </a:pPr>
            <a:r>
              <a:rPr lang="en-US" b="1" dirty="0">
                <a:latin typeface="Calibri" panose="020F0502020204030204" pitchFamily="34" charset="0"/>
                <a:ea typeface="Calibri" panose="020F0502020204030204" pitchFamily="34" charset="0"/>
                <a:cs typeface="Calibri" panose="020F0502020204030204" pitchFamily="34" charset="0"/>
              </a:rPr>
              <a:t>&lt;Document&gt;</a:t>
            </a:r>
            <a:r>
              <a:rPr lang="en-US" dirty="0">
                <a:latin typeface="Calibri" panose="020F0502020204030204" pitchFamily="34" charset="0"/>
                <a:ea typeface="Calibri" panose="020F0502020204030204" pitchFamily="34" charset="0"/>
                <a:cs typeface="Calibri" panose="020F0502020204030204" pitchFamily="34" charset="0"/>
              </a:rPr>
              <a:t> is always the root tag.</a:t>
            </a: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InDesign gives more Article tags while PowerPoint gives more Section tags.</a:t>
            </a:r>
          </a:p>
        </p:txBody>
      </p:sp>
      <p:sp>
        <p:nvSpPr>
          <p:cNvPr id="4" name="Text Placeholder 3">
            <a:extLst>
              <a:ext uri="{FF2B5EF4-FFF2-40B4-BE49-F238E27FC236}">
                <a16:creationId xmlns:a16="http://schemas.microsoft.com/office/drawing/2014/main" id="{A05B8832-6FB0-8C26-C112-83E2E9597F2E}"/>
              </a:ext>
            </a:extLst>
          </p:cNvPr>
          <p:cNvSpPr>
            <a:spLocks noGrp="1"/>
          </p:cNvSpPr>
          <p:nvPr>
            <p:ph type="body" sz="quarter" idx="3"/>
          </p:nvPr>
        </p:nvSpPr>
        <p:spPr>
          <a:xfrm>
            <a:off x="6172200" y="1681163"/>
            <a:ext cx="5183188" cy="477331"/>
          </a:xfrm>
        </p:spPr>
        <p:txBody>
          <a:bodyPr>
            <a:normAutofit lnSpcReduction="10000"/>
          </a:bodyPr>
          <a:lstStyle/>
          <a:p>
            <a:pPr>
              <a:lnSpc>
                <a:spcPct val="100000"/>
              </a:lnSpc>
            </a:pPr>
            <a:r>
              <a:rPr lang="en-US" dirty="0">
                <a:latin typeface="Candara" panose="020E0502030303020204" pitchFamily="34" charset="0"/>
              </a:rPr>
              <a:t>Common Tags</a:t>
            </a:r>
          </a:p>
        </p:txBody>
      </p:sp>
      <p:sp>
        <p:nvSpPr>
          <p:cNvPr id="5" name="Content Placeholder 4">
            <a:extLst>
              <a:ext uri="{FF2B5EF4-FFF2-40B4-BE49-F238E27FC236}">
                <a16:creationId xmlns:a16="http://schemas.microsoft.com/office/drawing/2014/main" id="{3ACEEEC1-414B-C9CF-756C-341839ECD4E1}"/>
              </a:ext>
            </a:extLst>
          </p:cNvPr>
          <p:cNvSpPr>
            <a:spLocks noGrp="1"/>
          </p:cNvSpPr>
          <p:nvPr>
            <p:ph sz="quarter" idx="4"/>
          </p:nvPr>
        </p:nvSpPr>
        <p:spPr>
          <a:xfrm>
            <a:off x="6172200" y="2360959"/>
            <a:ext cx="5183188" cy="3642712"/>
          </a:xfrm>
        </p:spPr>
        <p:txBody>
          <a:bodyPr>
            <a:normAutofit fontScale="92500" lnSpcReduction="20000"/>
          </a:bodyPr>
          <a:lstStyle/>
          <a:p>
            <a:pPr>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Document (as root tag)</a:t>
            </a:r>
          </a:p>
          <a:p>
            <a:pPr>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Headings (1-6) for navigation with screen readers</a:t>
            </a:r>
          </a:p>
          <a:p>
            <a:pPr>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Paragraph</a:t>
            </a:r>
          </a:p>
          <a:p>
            <a:pPr>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Figure</a:t>
            </a:r>
          </a:p>
          <a:p>
            <a:pPr>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Link</a:t>
            </a:r>
          </a:p>
          <a:p>
            <a:pPr>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Nested Tags</a:t>
            </a:r>
          </a:p>
          <a:p>
            <a:pPr lvl="1">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rPr>
              <a:t>List (L, LI, </a:t>
            </a:r>
            <a:r>
              <a:rPr lang="en-US" sz="2000" dirty="0" err="1">
                <a:latin typeface="Calibri" panose="020F0502020204030204" pitchFamily="34" charset="0"/>
                <a:ea typeface="Calibri" panose="020F0502020204030204" pitchFamily="34" charset="0"/>
                <a:cs typeface="Calibri" panose="020F0502020204030204" pitchFamily="34" charset="0"/>
              </a:rPr>
              <a:t>Lbl</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Lbody</a:t>
            </a:r>
            <a:r>
              <a:rPr lang="en-US" sz="2000" dirty="0">
                <a:latin typeface="Calibri" panose="020F0502020204030204" pitchFamily="34" charset="0"/>
                <a:ea typeface="Calibri" panose="020F0502020204030204" pitchFamily="34" charset="0"/>
                <a:cs typeface="Calibri" panose="020F0502020204030204" pitchFamily="34" charset="0"/>
              </a:rPr>
              <a:t>)</a:t>
            </a:r>
          </a:p>
          <a:p>
            <a:pPr lvl="1">
              <a:lnSpc>
                <a:spcPct val="110000"/>
              </a:lnSpc>
            </a:pPr>
            <a:r>
              <a:rPr lang="en-US" sz="2000" dirty="0">
                <a:latin typeface="Calibri" panose="020F0502020204030204" pitchFamily="34" charset="0"/>
                <a:ea typeface="Calibri" panose="020F0502020204030204" pitchFamily="34" charset="0"/>
                <a:cs typeface="Calibri" panose="020F0502020204030204" pitchFamily="34" charset="0"/>
              </a:rPr>
              <a:t>Table (THead, TR, TH, TD, </a:t>
            </a:r>
            <a:r>
              <a:rPr lang="en-US" sz="2000" dirty="0" err="1">
                <a:latin typeface="Calibri" panose="020F0502020204030204" pitchFamily="34" charset="0"/>
                <a:ea typeface="Calibri" panose="020F0502020204030204" pitchFamily="34" charset="0"/>
                <a:cs typeface="Calibri" panose="020F0502020204030204" pitchFamily="34" charset="0"/>
              </a:rPr>
              <a:t>TBody</a:t>
            </a:r>
            <a:r>
              <a:rPr lang="en-US" sz="2000" dirty="0">
                <a:latin typeface="Calibri" panose="020F0502020204030204" pitchFamily="34" charset="0"/>
                <a:ea typeface="Calibri" panose="020F0502020204030204" pitchFamily="34" charset="0"/>
                <a:cs typeface="Calibri" panose="020F0502020204030204" pitchFamily="34" charset="0"/>
              </a:rPr>
              <a:t>)</a:t>
            </a:r>
          </a:p>
        </p:txBody>
      </p:sp>
      <p:pic>
        <p:nvPicPr>
          <p:cNvPr id="10" name="Picture 9" descr="Screenshot of PDF tag tree with document as the root tag and sect tag below it.">
            <a:extLst>
              <a:ext uri="{FF2B5EF4-FFF2-40B4-BE49-F238E27FC236}">
                <a16:creationId xmlns:a16="http://schemas.microsoft.com/office/drawing/2014/main" id="{61299EF2-4B73-4166-87DE-359ED0291FB2}"/>
              </a:ext>
            </a:extLst>
          </p:cNvPr>
          <p:cNvPicPr>
            <a:picLocks noChangeAspect="1"/>
          </p:cNvPicPr>
          <p:nvPr/>
        </p:nvPicPr>
        <p:blipFill>
          <a:blip r:embed="rId3"/>
          <a:stretch>
            <a:fillRect/>
          </a:stretch>
        </p:blipFill>
        <p:spPr>
          <a:xfrm>
            <a:off x="9199234" y="3550069"/>
            <a:ext cx="2241321" cy="1408608"/>
          </a:xfrm>
          <a:prstGeom prst="rect">
            <a:avLst/>
          </a:prstGeom>
          <a:ln>
            <a:noFill/>
          </a:ln>
          <a:effectLst>
            <a:outerShdw blurRad="292100" dist="139700" dir="2700000" algn="tl" rotWithShape="0">
              <a:srgbClr val="333333">
                <a:alpha val="65000"/>
              </a:srgbClr>
            </a:outerShdw>
          </a:effectLst>
        </p:spPr>
      </p:pic>
      <p:sp>
        <p:nvSpPr>
          <p:cNvPr id="8" name="Half Frame 7">
            <a:extLst>
              <a:ext uri="{FF2B5EF4-FFF2-40B4-BE49-F238E27FC236}">
                <a16:creationId xmlns:a16="http://schemas.microsoft.com/office/drawing/2014/main" id="{04BAAF79-7002-43DF-5E77-3BDD1E3853B0}"/>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Isosceles Triangle 8">
            <a:extLst>
              <a:ext uri="{FF2B5EF4-FFF2-40B4-BE49-F238E27FC236}">
                <a16:creationId xmlns:a16="http://schemas.microsoft.com/office/drawing/2014/main" id="{1B24C374-C150-0E3B-9D44-6E77AF7A824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3ABD234-35A7-9149-0071-7EA4A50256D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77867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D8A8-45A0-94F9-4C79-748AC2B9B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2697E-6D50-F839-ED07-C1CD70ABAB5F}"/>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Unorganized </a:t>
            </a:r>
            <a:r>
              <a:rPr lang="en-US" sz="4400">
                <a:latin typeface="Candara" panose="020E0502030303020204" pitchFamily="34" charset="0"/>
              </a:rPr>
              <a:t>&amp; Unclear Headings</a:t>
            </a:r>
            <a:endParaRPr lang="en-US" sz="4400" dirty="0">
              <a:latin typeface="Candara" panose="020E0502030303020204" pitchFamily="34" charset="0"/>
            </a:endParaRPr>
          </a:p>
        </p:txBody>
      </p:sp>
      <p:sp>
        <p:nvSpPr>
          <p:cNvPr id="7" name="Text Placeholder 3">
            <a:extLst>
              <a:ext uri="{FF2B5EF4-FFF2-40B4-BE49-F238E27FC236}">
                <a16:creationId xmlns:a16="http://schemas.microsoft.com/office/drawing/2014/main" id="{E9224F45-66E9-DF95-6E77-39F030DE40FA}"/>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Headers should follow H1-H6 nesting structure.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Titles for headers need to be distinct.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Only </a:t>
            </a:r>
            <a:r>
              <a:rPr lang="en-US" sz="2400" b="1" dirty="0">
                <a:latin typeface="Calibri" panose="020F0502020204030204" pitchFamily="34" charset="0"/>
                <a:cs typeface="Calibri" panose="020F0502020204030204" pitchFamily="34" charset="0"/>
              </a:rPr>
              <a:t>one &lt;H1&gt;</a:t>
            </a:r>
            <a:r>
              <a:rPr lang="en-US" sz="2400" dirty="0">
                <a:latin typeface="Calibri" panose="020F0502020204030204" pitchFamily="34" charset="0"/>
                <a:cs typeface="Calibri" panose="020F0502020204030204" pitchFamily="34" charset="0"/>
              </a:rPr>
              <a:t> is permitted within a document.</a:t>
            </a:r>
            <a:endParaRPr lang="en-US" sz="2200" dirty="0">
              <a:latin typeface="Calibri" panose="020F0502020204030204" pitchFamily="34" charset="0"/>
              <a:cs typeface="Calibri" panose="020F0502020204030204" pitchFamily="34" charset="0"/>
            </a:endParaRPr>
          </a:p>
        </p:txBody>
      </p:sp>
      <p:pic>
        <p:nvPicPr>
          <p:cNvPr id="13" name="Picture 12" descr="Screenshot of headers found on a website highlighting headers with the same name: Homemade pizza.">
            <a:extLst>
              <a:ext uri="{FF2B5EF4-FFF2-40B4-BE49-F238E27FC236}">
                <a16:creationId xmlns:a16="http://schemas.microsoft.com/office/drawing/2014/main" id="{43F8F0C3-542A-C5DA-EA59-0D0809CF1067}"/>
              </a:ext>
            </a:extLst>
          </p:cNvPr>
          <p:cNvPicPr>
            <a:picLocks noChangeAspect="1"/>
          </p:cNvPicPr>
          <p:nvPr/>
        </p:nvPicPr>
        <p:blipFill>
          <a:blip r:embed="rId2"/>
          <a:stretch>
            <a:fillRect/>
          </a:stretch>
        </p:blipFill>
        <p:spPr>
          <a:xfrm>
            <a:off x="8269878" y="509095"/>
            <a:ext cx="1896052" cy="5417295"/>
          </a:xfrm>
          <a:prstGeom prst="rect">
            <a:avLst/>
          </a:prstGeom>
          <a:ln>
            <a:noFill/>
          </a:ln>
          <a:effectLst>
            <a:outerShdw blurRad="292100" dist="139700" dir="2700000" algn="tl" rotWithShape="0">
              <a:srgbClr val="333333">
                <a:alpha val="65000"/>
              </a:srgbClr>
            </a:outerShdw>
          </a:effectLst>
        </p:spPr>
      </p:pic>
      <p:sp>
        <p:nvSpPr>
          <p:cNvPr id="3" name="Half Frame 2">
            <a:extLst>
              <a:ext uri="{FF2B5EF4-FFF2-40B4-BE49-F238E27FC236}">
                <a16:creationId xmlns:a16="http://schemas.microsoft.com/office/drawing/2014/main" id="{AAC0B3CD-5AB5-E083-A05D-6EF605D5E9D3}"/>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CAF4F7D9-A08B-D24D-70B9-AE0E3FA8898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E39B50C-7035-F068-3B0D-EA1F0DB51C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
        <p:nvSpPr>
          <p:cNvPr id="8" name="Rectangle 7">
            <a:extLst>
              <a:ext uri="{FF2B5EF4-FFF2-40B4-BE49-F238E27FC236}">
                <a16:creationId xmlns:a16="http://schemas.microsoft.com/office/drawing/2014/main" id="{D5BD5AD3-8714-0B68-BE47-94B8BEBEAA17}"/>
              </a:ext>
              <a:ext uri="{C183D7F6-B498-43B3-948B-1728B52AA6E4}">
                <adec:decorative xmlns:adec="http://schemas.microsoft.com/office/drawing/2017/decorative" val="1"/>
              </a:ext>
            </a:extLst>
          </p:cNvPr>
          <p:cNvSpPr/>
          <p:nvPr/>
        </p:nvSpPr>
        <p:spPr>
          <a:xfrm>
            <a:off x="8411261" y="1016428"/>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98689F5F-75B2-FC48-D72E-B21A8CE17A13}"/>
              </a:ext>
              <a:ext uri="{C183D7F6-B498-43B3-948B-1728B52AA6E4}">
                <adec:decorative xmlns:adec="http://schemas.microsoft.com/office/drawing/2017/decorative" val="1"/>
              </a:ext>
            </a:extLst>
          </p:cNvPr>
          <p:cNvSpPr/>
          <p:nvPr/>
        </p:nvSpPr>
        <p:spPr>
          <a:xfrm>
            <a:off x="8420440" y="1523761"/>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480F5355-B49D-2939-3BD8-3E6904F4DF5C}"/>
              </a:ext>
              <a:ext uri="{C183D7F6-B498-43B3-948B-1728B52AA6E4}">
                <adec:decorative xmlns:adec="http://schemas.microsoft.com/office/drawing/2017/decorative" val="1"/>
              </a:ext>
            </a:extLst>
          </p:cNvPr>
          <p:cNvSpPr/>
          <p:nvPr/>
        </p:nvSpPr>
        <p:spPr>
          <a:xfrm>
            <a:off x="8403204" y="2031094"/>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E3AE391-6E0A-50F1-6141-0C2C036D85F4}"/>
              </a:ext>
              <a:ext uri="{C183D7F6-B498-43B3-948B-1728B52AA6E4}">
                <adec:decorative xmlns:adec="http://schemas.microsoft.com/office/drawing/2017/decorative" val="1"/>
              </a:ext>
            </a:extLst>
          </p:cNvPr>
          <p:cNvSpPr/>
          <p:nvPr/>
        </p:nvSpPr>
        <p:spPr>
          <a:xfrm>
            <a:off x="8420440" y="2549444"/>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F144380-1FA9-102B-5EAB-592C2E91269B}"/>
              </a:ext>
              <a:ext uri="{C183D7F6-B498-43B3-948B-1728B52AA6E4}">
                <adec:decorative xmlns:adec="http://schemas.microsoft.com/office/drawing/2017/decorative" val="1"/>
              </a:ext>
            </a:extLst>
          </p:cNvPr>
          <p:cNvSpPr/>
          <p:nvPr/>
        </p:nvSpPr>
        <p:spPr>
          <a:xfrm>
            <a:off x="8313946" y="3428158"/>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3518455"/>
      </p:ext>
    </p:extLst>
  </p:cSld>
  <p:clrMapOvr>
    <a:masterClrMapping/>
  </p:clrMapOvr>
</p:sld>
</file>

<file path=ppt/theme/theme1.xml><?xml version="1.0" encoding="utf-8"?>
<a:theme xmlns:a="http://schemas.openxmlformats.org/drawingml/2006/main" name="Office Theme">
  <a:themeElements>
    <a:clrScheme name="UConn Colors 1">
      <a:dk1>
        <a:srgbClr val="000000"/>
      </a:dk1>
      <a:lt1>
        <a:srgbClr val="FFFFFF"/>
      </a:lt1>
      <a:dk2>
        <a:srgbClr val="17295C"/>
      </a:dk2>
      <a:lt2>
        <a:srgbClr val="E8E8E8"/>
      </a:lt2>
      <a:accent1>
        <a:srgbClr val="0038BB"/>
      </a:accent1>
      <a:accent2>
        <a:srgbClr val="BA2229"/>
      </a:accent2>
      <a:accent3>
        <a:srgbClr val="8CBFE6"/>
      </a:accent3>
      <a:accent4>
        <a:srgbClr val="D9EAF3"/>
      </a:accent4>
      <a:accent5>
        <a:srgbClr val="001236"/>
      </a:accent5>
      <a:accent6>
        <a:srgbClr val="4EA72E"/>
      </a:accent6>
      <a:hlink>
        <a:srgbClr val="013CCE"/>
      </a:hlink>
      <a:folHlink>
        <a:srgbClr val="033D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B4968D46-E14F-5046-A3CD-49D9053572C1}" vid="{D01E5105-143D-7744-BA07-725F995F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9af77efccae208da0800a60dae2e6b29">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ef9bac3de6fceee6e47287f056c96dd0"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B80F9-EE89-41FA-9870-F75B229E7E8B}">
  <ds:schemaRef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e16f6b68-41ff-40c7-9c8c-25b495cbb78a"/>
    <ds:schemaRef ds:uri="266d7378-0306-4a5c-8704-20bf57ad8ebb"/>
    <ds:schemaRef ds:uri="http://www.w3.org/XML/1998/namespace"/>
  </ds:schemaRefs>
</ds:datastoreItem>
</file>

<file path=customXml/itemProps2.xml><?xml version="1.0" encoding="utf-8"?>
<ds:datastoreItem xmlns:ds="http://schemas.openxmlformats.org/officeDocument/2006/customXml" ds:itemID="{E4FA32D7-A82C-4210-B51A-E8CE20532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B8F076-441D-4735-B2C0-5BB19D4173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ITSAccessibility_Images</Template>
  <TotalTime>228</TotalTime>
  <Words>1160</Words>
  <Application>Microsoft Office PowerPoint</Application>
  <PresentationFormat>Widescreen</PresentationFormat>
  <Paragraphs>138</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Calibri</vt:lpstr>
      <vt:lpstr>Candara</vt:lpstr>
      <vt:lpstr>Wingdings</vt:lpstr>
      <vt:lpstr>Office Theme</vt:lpstr>
      <vt:lpstr>Accessible PDFs</vt:lpstr>
      <vt:lpstr>Making PDFs Accessible</vt:lpstr>
      <vt:lpstr>Setting Up Acrobat Pro</vt:lpstr>
      <vt:lpstr>Adding Accessibility Icons</vt:lpstr>
      <vt:lpstr>Document Title &amp; Author</vt:lpstr>
      <vt:lpstr>Tags in PDF Documents</vt:lpstr>
      <vt:lpstr>Tags (1/2)</vt:lpstr>
      <vt:lpstr>Tags 2/2</vt:lpstr>
      <vt:lpstr>Unorganized &amp; Unclear Headings</vt:lpstr>
      <vt:lpstr>Figure Tags</vt:lpstr>
      <vt:lpstr>List Tags</vt:lpstr>
      <vt:lpstr>Descriptive Tagged Hyperlinks</vt:lpstr>
      <vt:lpstr>True Tables</vt:lpstr>
      <vt:lpstr>Tagged Table Example</vt:lpstr>
      <vt:lpstr>PDF Accessibility Checkers</vt:lpstr>
      <vt:lpstr>Accessible PDF Checklist</vt:lpstr>
      <vt:lpstr>Thank You!</vt:lpstr>
      <vt:lpstr>University of Connecticut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PDFs 2025</dc:title>
  <dc:creator>Rivas, Lili (TSC Student Worker)</dc:creator>
  <cp:lastModifiedBy>Rivas, Lili (TSC Student Worker)</cp:lastModifiedBy>
  <cp:revision>1</cp:revision>
  <dcterms:created xsi:type="dcterms:W3CDTF">2025-12-16T17:21:54Z</dcterms:created>
  <dcterms:modified xsi:type="dcterms:W3CDTF">2026-01-05T16:13:35Z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